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3" r:id="rId8"/>
    <p:sldId id="271" r:id="rId9"/>
    <p:sldId id="262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660"/>
  </p:normalViewPr>
  <p:slideViewPr>
    <p:cSldViewPr>
      <p:cViewPr varScale="1">
        <p:scale>
          <a:sx n="105" d="100"/>
          <a:sy n="105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34944-7C49-4036-9B37-36DEA3F4DAC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5B2843-01CC-4E12-B6DA-85EDB9F0D465}">
      <dgm:prSet phldrT="[Текст]"/>
      <dgm:spPr/>
      <dgm:t>
        <a:bodyPr/>
        <a:lstStyle/>
        <a:p>
          <a:r>
            <a:rPr lang="uk-UA" dirty="0"/>
            <a:t>1</a:t>
          </a:r>
          <a:endParaRPr lang="ru-RU" dirty="0"/>
        </a:p>
      </dgm:t>
    </dgm:pt>
    <dgm:pt modelId="{24C94242-B78E-4B8B-8404-B3D4B57719C6}" type="parTrans" cxnId="{B85993A3-C926-4ECF-83B7-89A5865E4F16}">
      <dgm:prSet/>
      <dgm:spPr/>
      <dgm:t>
        <a:bodyPr/>
        <a:lstStyle/>
        <a:p>
          <a:endParaRPr lang="ru-RU"/>
        </a:p>
      </dgm:t>
    </dgm:pt>
    <dgm:pt modelId="{B598C54A-3878-40DA-BECB-DEEA5AEA68AA}" type="sibTrans" cxnId="{B85993A3-C926-4ECF-83B7-89A5865E4F16}">
      <dgm:prSet/>
      <dgm:spPr/>
      <dgm:t>
        <a:bodyPr/>
        <a:lstStyle/>
        <a:p>
          <a:endParaRPr lang="ru-RU"/>
        </a:p>
      </dgm:t>
    </dgm:pt>
    <dgm:pt modelId="{02E93CA3-C231-461A-9915-8BC4E3CFB7C3}">
      <dgm:prSet phldrT="[Текст]"/>
      <dgm:spPr/>
      <dgm:t>
        <a:bodyPr/>
        <a:lstStyle/>
        <a:p>
          <a:r>
            <a:rPr lang="uk-UA" dirty="0"/>
            <a:t>Розвиток у дитини інтересу до математики  </a:t>
          </a:r>
          <a:endParaRPr lang="ru-RU" dirty="0"/>
        </a:p>
      </dgm:t>
    </dgm:pt>
    <dgm:pt modelId="{58A7A3C4-59FB-453B-AB98-7721E83AC324}" type="parTrans" cxnId="{85A5E62A-BF14-4A34-ACC6-668EDF6957B1}">
      <dgm:prSet/>
      <dgm:spPr/>
      <dgm:t>
        <a:bodyPr/>
        <a:lstStyle/>
        <a:p>
          <a:endParaRPr lang="ru-RU"/>
        </a:p>
      </dgm:t>
    </dgm:pt>
    <dgm:pt modelId="{71357887-1399-4756-BE60-B9A898D3183C}" type="sibTrans" cxnId="{85A5E62A-BF14-4A34-ACC6-668EDF6957B1}">
      <dgm:prSet/>
      <dgm:spPr/>
      <dgm:t>
        <a:bodyPr/>
        <a:lstStyle/>
        <a:p>
          <a:endParaRPr lang="ru-RU"/>
        </a:p>
      </dgm:t>
    </dgm:pt>
    <dgm:pt modelId="{A008C547-AB1D-40C9-B28E-860ABF5E6419}">
      <dgm:prSet phldrT="[Текст]"/>
      <dgm:spPr/>
      <dgm:t>
        <a:bodyPr/>
        <a:lstStyle/>
        <a:p>
          <a:r>
            <a:rPr lang="uk-UA" dirty="0"/>
            <a:t>Розвиток у дитини інтересу до логічних завдань</a:t>
          </a:r>
          <a:endParaRPr lang="ru-RU" dirty="0"/>
        </a:p>
      </dgm:t>
    </dgm:pt>
    <dgm:pt modelId="{D6475761-0C38-4913-8554-E303BB032ED6}" type="parTrans" cxnId="{1D0FFC8E-1397-473F-B5A8-0D6ED26072E1}">
      <dgm:prSet/>
      <dgm:spPr/>
      <dgm:t>
        <a:bodyPr/>
        <a:lstStyle/>
        <a:p>
          <a:endParaRPr lang="ru-RU"/>
        </a:p>
      </dgm:t>
    </dgm:pt>
    <dgm:pt modelId="{FA7D330C-C041-405A-9547-ABEB6789FBE4}" type="sibTrans" cxnId="{1D0FFC8E-1397-473F-B5A8-0D6ED26072E1}">
      <dgm:prSet/>
      <dgm:spPr/>
      <dgm:t>
        <a:bodyPr/>
        <a:lstStyle/>
        <a:p>
          <a:endParaRPr lang="ru-RU"/>
        </a:p>
      </dgm:t>
    </dgm:pt>
    <dgm:pt modelId="{A2DCA0F4-4486-4884-9BF5-F8944A0D2D44}">
      <dgm:prSet phldrT="[Текст]"/>
      <dgm:spPr/>
      <dgm:t>
        <a:bodyPr/>
        <a:lstStyle/>
        <a:p>
          <a:r>
            <a:rPr lang="uk-UA" dirty="0"/>
            <a:t>2</a:t>
          </a:r>
          <a:endParaRPr lang="ru-RU" dirty="0"/>
        </a:p>
      </dgm:t>
    </dgm:pt>
    <dgm:pt modelId="{A9F41F96-0BB9-45BB-8391-055D95067EFD}" type="parTrans" cxnId="{37AB1B21-B223-4EDB-B560-916008455883}">
      <dgm:prSet/>
      <dgm:spPr/>
      <dgm:t>
        <a:bodyPr/>
        <a:lstStyle/>
        <a:p>
          <a:endParaRPr lang="ru-RU"/>
        </a:p>
      </dgm:t>
    </dgm:pt>
    <dgm:pt modelId="{DAFC6D99-5BD7-4B56-B2CA-3C2A8D7387BE}" type="sibTrans" cxnId="{37AB1B21-B223-4EDB-B560-916008455883}">
      <dgm:prSet/>
      <dgm:spPr/>
      <dgm:t>
        <a:bodyPr/>
        <a:lstStyle/>
        <a:p>
          <a:endParaRPr lang="ru-RU"/>
        </a:p>
      </dgm:t>
    </dgm:pt>
    <dgm:pt modelId="{E0C2AAB6-F246-4709-8068-E1FCA97C5E9E}">
      <dgm:prSet phldrT="[Текст]"/>
      <dgm:spPr/>
      <dgm:t>
        <a:bodyPr/>
        <a:lstStyle/>
        <a:p>
          <a:r>
            <a:rPr lang="uk-UA" dirty="0"/>
            <a:t>Залучення до процесу математичної діяльності  в ігровій цікавій  формі</a:t>
          </a:r>
          <a:endParaRPr lang="ru-RU" dirty="0"/>
        </a:p>
      </dgm:t>
    </dgm:pt>
    <dgm:pt modelId="{FB9C0C3A-E4AE-4B02-BE6E-0F8B37276E50}" type="parTrans" cxnId="{DA84DC6E-E210-4C48-8DD4-DFADD55085C6}">
      <dgm:prSet/>
      <dgm:spPr/>
      <dgm:t>
        <a:bodyPr/>
        <a:lstStyle/>
        <a:p>
          <a:endParaRPr lang="ru-RU"/>
        </a:p>
      </dgm:t>
    </dgm:pt>
    <dgm:pt modelId="{BA47F73A-45DB-4D9F-A1EE-9ED3210D0D1B}" type="sibTrans" cxnId="{DA84DC6E-E210-4C48-8DD4-DFADD55085C6}">
      <dgm:prSet/>
      <dgm:spPr/>
      <dgm:t>
        <a:bodyPr/>
        <a:lstStyle/>
        <a:p>
          <a:endParaRPr lang="ru-RU"/>
        </a:p>
      </dgm:t>
    </dgm:pt>
    <dgm:pt modelId="{956A36E8-352D-493A-9134-A7ADC2164805}">
      <dgm:prSet phldrT="[Текст]"/>
      <dgm:spPr/>
      <dgm:t>
        <a:bodyPr/>
        <a:lstStyle/>
        <a:p>
          <a:r>
            <a:rPr lang="uk-UA" dirty="0"/>
            <a:t>3</a:t>
          </a:r>
          <a:endParaRPr lang="ru-RU" dirty="0"/>
        </a:p>
      </dgm:t>
    </dgm:pt>
    <dgm:pt modelId="{7C8EFCBC-0AB1-41F2-B476-233DE4103420}" type="parTrans" cxnId="{EBB89DEF-DA4F-4D75-B414-98F33A8219F4}">
      <dgm:prSet/>
      <dgm:spPr/>
      <dgm:t>
        <a:bodyPr/>
        <a:lstStyle/>
        <a:p>
          <a:endParaRPr lang="ru-RU"/>
        </a:p>
      </dgm:t>
    </dgm:pt>
    <dgm:pt modelId="{7B86C906-8915-403C-AF3C-F4B70558F0F0}" type="sibTrans" cxnId="{EBB89DEF-DA4F-4D75-B414-98F33A8219F4}">
      <dgm:prSet/>
      <dgm:spPr/>
      <dgm:t>
        <a:bodyPr/>
        <a:lstStyle/>
        <a:p>
          <a:endParaRPr lang="ru-RU"/>
        </a:p>
      </dgm:t>
    </dgm:pt>
    <dgm:pt modelId="{CC42EB77-C158-4212-829B-5623A853453B}">
      <dgm:prSet phldrT="[Текст]"/>
      <dgm:spPr/>
      <dgm:t>
        <a:bodyPr/>
        <a:lstStyle/>
        <a:p>
          <a:r>
            <a:rPr lang="uk-UA" dirty="0"/>
            <a:t>Застосування математичних знань в різних сферах життєдіяльності</a:t>
          </a:r>
          <a:endParaRPr lang="ru-RU" dirty="0"/>
        </a:p>
      </dgm:t>
    </dgm:pt>
    <dgm:pt modelId="{8E5239D8-3B22-42AE-A1FD-606059790682}" type="parTrans" cxnId="{87800A90-722D-46EE-8B43-0AC8EFFF7983}">
      <dgm:prSet/>
      <dgm:spPr/>
      <dgm:t>
        <a:bodyPr/>
        <a:lstStyle/>
        <a:p>
          <a:endParaRPr lang="ru-RU"/>
        </a:p>
      </dgm:t>
    </dgm:pt>
    <dgm:pt modelId="{E05A61E0-67DD-4182-8E9E-C7E31B70B646}" type="sibTrans" cxnId="{87800A90-722D-46EE-8B43-0AC8EFFF7983}">
      <dgm:prSet/>
      <dgm:spPr/>
      <dgm:t>
        <a:bodyPr/>
        <a:lstStyle/>
        <a:p>
          <a:endParaRPr lang="ru-RU"/>
        </a:p>
      </dgm:t>
    </dgm:pt>
    <dgm:pt modelId="{35BFDDF3-EF97-4528-92C8-EDAEEB05B5C4}" type="pres">
      <dgm:prSet presAssocID="{B2C34944-7C49-4036-9B37-36DEA3F4DACE}" presName="linearFlow" presStyleCnt="0">
        <dgm:presLayoutVars>
          <dgm:dir/>
          <dgm:animLvl val="lvl"/>
          <dgm:resizeHandles val="exact"/>
        </dgm:presLayoutVars>
      </dgm:prSet>
      <dgm:spPr/>
    </dgm:pt>
    <dgm:pt modelId="{E773C03E-0DB2-4CE3-824F-9C6F4D3FFCBB}" type="pres">
      <dgm:prSet presAssocID="{4F5B2843-01CC-4E12-B6DA-85EDB9F0D465}" presName="composite" presStyleCnt="0"/>
      <dgm:spPr/>
    </dgm:pt>
    <dgm:pt modelId="{8DBE485C-791A-41E1-ACCD-508AE5A12254}" type="pres">
      <dgm:prSet presAssocID="{4F5B2843-01CC-4E12-B6DA-85EDB9F0D46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54FA21C-BB1A-41C5-A81C-BC9681C64E45}" type="pres">
      <dgm:prSet presAssocID="{4F5B2843-01CC-4E12-B6DA-85EDB9F0D465}" presName="descendantText" presStyleLbl="alignAcc1" presStyleIdx="0" presStyleCnt="3">
        <dgm:presLayoutVars>
          <dgm:bulletEnabled val="1"/>
        </dgm:presLayoutVars>
      </dgm:prSet>
      <dgm:spPr/>
    </dgm:pt>
    <dgm:pt modelId="{385A4CCB-00A8-479B-A88E-6862F33201A4}" type="pres">
      <dgm:prSet presAssocID="{B598C54A-3878-40DA-BECB-DEEA5AEA68AA}" presName="sp" presStyleCnt="0"/>
      <dgm:spPr/>
    </dgm:pt>
    <dgm:pt modelId="{FA99435E-1057-4DBF-9E6A-34A1A8B8BC44}" type="pres">
      <dgm:prSet presAssocID="{A2DCA0F4-4486-4884-9BF5-F8944A0D2D44}" presName="composite" presStyleCnt="0"/>
      <dgm:spPr/>
    </dgm:pt>
    <dgm:pt modelId="{2184772A-AAF5-4D36-99C8-13C2EF5A2CA4}" type="pres">
      <dgm:prSet presAssocID="{A2DCA0F4-4486-4884-9BF5-F8944A0D2D4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6ABF1CE-16E7-4E06-A407-5EDA348095E1}" type="pres">
      <dgm:prSet presAssocID="{A2DCA0F4-4486-4884-9BF5-F8944A0D2D44}" presName="descendantText" presStyleLbl="alignAcc1" presStyleIdx="1" presStyleCnt="3">
        <dgm:presLayoutVars>
          <dgm:bulletEnabled val="1"/>
        </dgm:presLayoutVars>
      </dgm:prSet>
      <dgm:spPr/>
    </dgm:pt>
    <dgm:pt modelId="{829C4684-BD30-44C2-9458-4589CE7C0F97}" type="pres">
      <dgm:prSet presAssocID="{DAFC6D99-5BD7-4B56-B2CA-3C2A8D7387BE}" presName="sp" presStyleCnt="0"/>
      <dgm:spPr/>
    </dgm:pt>
    <dgm:pt modelId="{1ED33DAD-047F-4FC3-9C7E-2C056E898565}" type="pres">
      <dgm:prSet presAssocID="{956A36E8-352D-493A-9134-A7ADC2164805}" presName="composite" presStyleCnt="0"/>
      <dgm:spPr/>
    </dgm:pt>
    <dgm:pt modelId="{03A5C151-DCEA-4A6F-B831-023EDBC173CD}" type="pres">
      <dgm:prSet presAssocID="{956A36E8-352D-493A-9134-A7ADC216480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8232E4E-DA06-4BB8-89B0-E7339EF82A47}" type="pres">
      <dgm:prSet presAssocID="{956A36E8-352D-493A-9134-A7ADC2164805}" presName="descendantText" presStyleLbl="alignAcc1" presStyleIdx="2" presStyleCnt="3" custLinFactNeighborX="1727" custLinFactNeighborY="2998">
        <dgm:presLayoutVars>
          <dgm:bulletEnabled val="1"/>
        </dgm:presLayoutVars>
      </dgm:prSet>
      <dgm:spPr/>
    </dgm:pt>
  </dgm:ptLst>
  <dgm:cxnLst>
    <dgm:cxn modelId="{E5CC511C-AC24-41D0-807E-03BF568E4ED9}" type="presOf" srcId="{B2C34944-7C49-4036-9B37-36DEA3F4DACE}" destId="{35BFDDF3-EF97-4528-92C8-EDAEEB05B5C4}" srcOrd="0" destOrd="0" presId="urn:microsoft.com/office/officeart/2005/8/layout/chevron2"/>
    <dgm:cxn modelId="{DAECBD1E-D909-45F9-9CCD-976072A6A056}" type="presOf" srcId="{E0C2AAB6-F246-4709-8068-E1FCA97C5E9E}" destId="{D6ABF1CE-16E7-4E06-A407-5EDA348095E1}" srcOrd="0" destOrd="0" presId="urn:microsoft.com/office/officeart/2005/8/layout/chevron2"/>
    <dgm:cxn modelId="{37AB1B21-B223-4EDB-B560-916008455883}" srcId="{B2C34944-7C49-4036-9B37-36DEA3F4DACE}" destId="{A2DCA0F4-4486-4884-9BF5-F8944A0D2D44}" srcOrd="1" destOrd="0" parTransId="{A9F41F96-0BB9-45BB-8391-055D95067EFD}" sibTransId="{DAFC6D99-5BD7-4B56-B2CA-3C2A8D7387BE}"/>
    <dgm:cxn modelId="{85A5E62A-BF14-4A34-ACC6-668EDF6957B1}" srcId="{4F5B2843-01CC-4E12-B6DA-85EDB9F0D465}" destId="{02E93CA3-C231-461A-9915-8BC4E3CFB7C3}" srcOrd="0" destOrd="0" parTransId="{58A7A3C4-59FB-453B-AB98-7721E83AC324}" sibTransId="{71357887-1399-4756-BE60-B9A898D3183C}"/>
    <dgm:cxn modelId="{1DE2A32D-C276-4796-9E76-34A2196C35A5}" type="presOf" srcId="{A2DCA0F4-4486-4884-9BF5-F8944A0D2D44}" destId="{2184772A-AAF5-4D36-99C8-13C2EF5A2CA4}" srcOrd="0" destOrd="0" presId="urn:microsoft.com/office/officeart/2005/8/layout/chevron2"/>
    <dgm:cxn modelId="{9D881A33-6712-4E40-8F2F-E5B0611F8AA2}" type="presOf" srcId="{CC42EB77-C158-4212-829B-5623A853453B}" destId="{78232E4E-DA06-4BB8-89B0-E7339EF82A47}" srcOrd="0" destOrd="0" presId="urn:microsoft.com/office/officeart/2005/8/layout/chevron2"/>
    <dgm:cxn modelId="{82F38147-3007-4C7D-9DD7-04F99C7BCA92}" type="presOf" srcId="{956A36E8-352D-493A-9134-A7ADC2164805}" destId="{03A5C151-DCEA-4A6F-B831-023EDBC173CD}" srcOrd="0" destOrd="0" presId="urn:microsoft.com/office/officeart/2005/8/layout/chevron2"/>
    <dgm:cxn modelId="{DA84DC6E-E210-4C48-8DD4-DFADD55085C6}" srcId="{A2DCA0F4-4486-4884-9BF5-F8944A0D2D44}" destId="{E0C2AAB6-F246-4709-8068-E1FCA97C5E9E}" srcOrd="0" destOrd="0" parTransId="{FB9C0C3A-E4AE-4B02-BE6E-0F8B37276E50}" sibTransId="{BA47F73A-45DB-4D9F-A1EE-9ED3210D0D1B}"/>
    <dgm:cxn modelId="{1D0FFC8E-1397-473F-B5A8-0D6ED26072E1}" srcId="{4F5B2843-01CC-4E12-B6DA-85EDB9F0D465}" destId="{A008C547-AB1D-40C9-B28E-860ABF5E6419}" srcOrd="1" destOrd="0" parTransId="{D6475761-0C38-4913-8554-E303BB032ED6}" sibTransId="{FA7D330C-C041-405A-9547-ABEB6789FBE4}"/>
    <dgm:cxn modelId="{87800A90-722D-46EE-8B43-0AC8EFFF7983}" srcId="{956A36E8-352D-493A-9134-A7ADC2164805}" destId="{CC42EB77-C158-4212-829B-5623A853453B}" srcOrd="0" destOrd="0" parTransId="{8E5239D8-3B22-42AE-A1FD-606059790682}" sibTransId="{E05A61E0-67DD-4182-8E9E-C7E31B70B646}"/>
    <dgm:cxn modelId="{B85993A3-C926-4ECF-83B7-89A5865E4F16}" srcId="{B2C34944-7C49-4036-9B37-36DEA3F4DACE}" destId="{4F5B2843-01CC-4E12-B6DA-85EDB9F0D465}" srcOrd="0" destOrd="0" parTransId="{24C94242-B78E-4B8B-8404-B3D4B57719C6}" sibTransId="{B598C54A-3878-40DA-BECB-DEEA5AEA68AA}"/>
    <dgm:cxn modelId="{CC7712BD-34F7-4F91-890F-B4C4BAF9C589}" type="presOf" srcId="{02E93CA3-C231-461A-9915-8BC4E3CFB7C3}" destId="{954FA21C-BB1A-41C5-A81C-BC9681C64E45}" srcOrd="0" destOrd="0" presId="urn:microsoft.com/office/officeart/2005/8/layout/chevron2"/>
    <dgm:cxn modelId="{40DA06CE-5D62-45E0-BA1A-D7E5A3BF7E64}" type="presOf" srcId="{A008C547-AB1D-40C9-B28E-860ABF5E6419}" destId="{954FA21C-BB1A-41C5-A81C-BC9681C64E45}" srcOrd="0" destOrd="1" presId="urn:microsoft.com/office/officeart/2005/8/layout/chevron2"/>
    <dgm:cxn modelId="{EBB89DEF-DA4F-4D75-B414-98F33A8219F4}" srcId="{B2C34944-7C49-4036-9B37-36DEA3F4DACE}" destId="{956A36E8-352D-493A-9134-A7ADC2164805}" srcOrd="2" destOrd="0" parTransId="{7C8EFCBC-0AB1-41F2-B476-233DE4103420}" sibTransId="{7B86C906-8915-403C-AF3C-F4B70558F0F0}"/>
    <dgm:cxn modelId="{BFFC4EFC-191B-4B6F-AF75-EBDD4B304968}" type="presOf" srcId="{4F5B2843-01CC-4E12-B6DA-85EDB9F0D465}" destId="{8DBE485C-791A-41E1-ACCD-508AE5A12254}" srcOrd="0" destOrd="0" presId="urn:microsoft.com/office/officeart/2005/8/layout/chevron2"/>
    <dgm:cxn modelId="{FCBDB653-F169-49B1-8FE5-89A6AF964A5B}" type="presParOf" srcId="{35BFDDF3-EF97-4528-92C8-EDAEEB05B5C4}" destId="{E773C03E-0DB2-4CE3-824F-9C6F4D3FFCBB}" srcOrd="0" destOrd="0" presId="urn:microsoft.com/office/officeart/2005/8/layout/chevron2"/>
    <dgm:cxn modelId="{BAC5C860-1373-418B-BEDE-CEC736D70800}" type="presParOf" srcId="{E773C03E-0DB2-4CE3-824F-9C6F4D3FFCBB}" destId="{8DBE485C-791A-41E1-ACCD-508AE5A12254}" srcOrd="0" destOrd="0" presId="urn:microsoft.com/office/officeart/2005/8/layout/chevron2"/>
    <dgm:cxn modelId="{4FB6739B-2C8D-4318-986A-4D2C8165FF51}" type="presParOf" srcId="{E773C03E-0DB2-4CE3-824F-9C6F4D3FFCBB}" destId="{954FA21C-BB1A-41C5-A81C-BC9681C64E45}" srcOrd="1" destOrd="0" presId="urn:microsoft.com/office/officeart/2005/8/layout/chevron2"/>
    <dgm:cxn modelId="{56771BBD-09B6-41DA-8E65-6D22D47E6C6B}" type="presParOf" srcId="{35BFDDF3-EF97-4528-92C8-EDAEEB05B5C4}" destId="{385A4CCB-00A8-479B-A88E-6862F33201A4}" srcOrd="1" destOrd="0" presId="urn:microsoft.com/office/officeart/2005/8/layout/chevron2"/>
    <dgm:cxn modelId="{F39EC397-AD26-4C6F-904F-71C2122512BC}" type="presParOf" srcId="{35BFDDF3-EF97-4528-92C8-EDAEEB05B5C4}" destId="{FA99435E-1057-4DBF-9E6A-34A1A8B8BC44}" srcOrd="2" destOrd="0" presId="urn:microsoft.com/office/officeart/2005/8/layout/chevron2"/>
    <dgm:cxn modelId="{962D03E7-21B6-413C-9CFD-72293D446A15}" type="presParOf" srcId="{FA99435E-1057-4DBF-9E6A-34A1A8B8BC44}" destId="{2184772A-AAF5-4D36-99C8-13C2EF5A2CA4}" srcOrd="0" destOrd="0" presId="urn:microsoft.com/office/officeart/2005/8/layout/chevron2"/>
    <dgm:cxn modelId="{28286B46-4BD0-4E68-A16D-70E99DA35671}" type="presParOf" srcId="{FA99435E-1057-4DBF-9E6A-34A1A8B8BC44}" destId="{D6ABF1CE-16E7-4E06-A407-5EDA348095E1}" srcOrd="1" destOrd="0" presId="urn:microsoft.com/office/officeart/2005/8/layout/chevron2"/>
    <dgm:cxn modelId="{33F01BC2-8643-427F-A017-7E9AB6E02BC3}" type="presParOf" srcId="{35BFDDF3-EF97-4528-92C8-EDAEEB05B5C4}" destId="{829C4684-BD30-44C2-9458-4589CE7C0F97}" srcOrd="3" destOrd="0" presId="urn:microsoft.com/office/officeart/2005/8/layout/chevron2"/>
    <dgm:cxn modelId="{C15AACB4-3B10-4A3F-BF77-741EA8AD1D7F}" type="presParOf" srcId="{35BFDDF3-EF97-4528-92C8-EDAEEB05B5C4}" destId="{1ED33DAD-047F-4FC3-9C7E-2C056E898565}" srcOrd="4" destOrd="0" presId="urn:microsoft.com/office/officeart/2005/8/layout/chevron2"/>
    <dgm:cxn modelId="{A6C747CD-2FF8-498F-9E1C-65046FA90A96}" type="presParOf" srcId="{1ED33DAD-047F-4FC3-9C7E-2C056E898565}" destId="{03A5C151-DCEA-4A6F-B831-023EDBC173CD}" srcOrd="0" destOrd="0" presId="urn:microsoft.com/office/officeart/2005/8/layout/chevron2"/>
    <dgm:cxn modelId="{B8362C90-64EA-40CE-845E-B6C8DB4CD72F}" type="presParOf" srcId="{1ED33DAD-047F-4FC3-9C7E-2C056E898565}" destId="{78232E4E-DA06-4BB8-89B0-E7339EF82A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1E0A08-A3CA-4002-A3AD-C18191FD060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9031ED-559E-4FDC-A287-30CABDA1B549}">
      <dgm:prSet phldrT="[Текст]"/>
      <dgm:spPr/>
      <dgm:t>
        <a:bodyPr/>
        <a:lstStyle/>
        <a:p>
          <a:r>
            <a:rPr lang="uk-UA" dirty="0"/>
            <a:t>4</a:t>
          </a:r>
          <a:endParaRPr lang="ru-RU" dirty="0"/>
        </a:p>
      </dgm:t>
    </dgm:pt>
    <dgm:pt modelId="{7852F4DA-CB66-412E-AF9C-AC6A15081851}" type="parTrans" cxnId="{44748B33-7C58-4026-8946-EE55F0EF954B}">
      <dgm:prSet/>
      <dgm:spPr/>
      <dgm:t>
        <a:bodyPr/>
        <a:lstStyle/>
        <a:p>
          <a:endParaRPr lang="ru-RU"/>
        </a:p>
      </dgm:t>
    </dgm:pt>
    <dgm:pt modelId="{9CAF10E2-5F4B-491F-A13F-CC7AA786699E}" type="sibTrans" cxnId="{44748B33-7C58-4026-8946-EE55F0EF954B}">
      <dgm:prSet/>
      <dgm:spPr/>
      <dgm:t>
        <a:bodyPr/>
        <a:lstStyle/>
        <a:p>
          <a:endParaRPr lang="ru-RU"/>
        </a:p>
      </dgm:t>
    </dgm:pt>
    <dgm:pt modelId="{905B9CEB-9A78-4C14-96D1-3F462E8E1881}">
      <dgm:prSet custT="1"/>
      <dgm:spPr/>
      <dgm:t>
        <a:bodyPr/>
        <a:lstStyle/>
        <a:p>
          <a:r>
            <a:rPr lang="uk-UA" sz="2400" dirty="0"/>
            <a:t>Сприяння швидкому засвоєнню шкільної програми у майбутньому</a:t>
          </a:r>
          <a:endParaRPr lang="ru-RU" sz="2400" dirty="0"/>
        </a:p>
      </dgm:t>
    </dgm:pt>
    <dgm:pt modelId="{E8CC84F9-3B3B-4C7E-B6FA-A738712711F1}" type="parTrans" cxnId="{03DE81E2-396D-4847-A03A-2FF9B31742B1}">
      <dgm:prSet/>
      <dgm:spPr/>
      <dgm:t>
        <a:bodyPr/>
        <a:lstStyle/>
        <a:p>
          <a:endParaRPr lang="ru-RU"/>
        </a:p>
      </dgm:t>
    </dgm:pt>
    <dgm:pt modelId="{7310D410-CBB2-42CC-AC9D-EF64D6524637}" type="sibTrans" cxnId="{03DE81E2-396D-4847-A03A-2FF9B31742B1}">
      <dgm:prSet/>
      <dgm:spPr/>
      <dgm:t>
        <a:bodyPr/>
        <a:lstStyle/>
        <a:p>
          <a:endParaRPr lang="ru-RU"/>
        </a:p>
      </dgm:t>
    </dgm:pt>
    <dgm:pt modelId="{458969BE-C6E0-4370-8B36-CB3694618120}" type="pres">
      <dgm:prSet presAssocID="{7E1E0A08-A3CA-4002-A3AD-C18191FD0608}" presName="linearFlow" presStyleCnt="0">
        <dgm:presLayoutVars>
          <dgm:dir/>
          <dgm:animLvl val="lvl"/>
          <dgm:resizeHandles val="exact"/>
        </dgm:presLayoutVars>
      </dgm:prSet>
      <dgm:spPr/>
    </dgm:pt>
    <dgm:pt modelId="{0F8BE2D9-B083-4E7C-A124-B2F6D5F9FEA8}" type="pres">
      <dgm:prSet presAssocID="{BC9031ED-559E-4FDC-A287-30CABDA1B549}" presName="composite" presStyleCnt="0"/>
      <dgm:spPr/>
    </dgm:pt>
    <dgm:pt modelId="{F2C7D1C7-D590-4764-BCAE-0775F4A35209}" type="pres">
      <dgm:prSet presAssocID="{BC9031ED-559E-4FDC-A287-30CABDA1B549}" presName="parentText" presStyleLbl="alignNode1" presStyleIdx="0" presStyleCnt="1" custLinFactNeighborX="5726" custLinFactNeighborY="0">
        <dgm:presLayoutVars>
          <dgm:chMax val="1"/>
          <dgm:bulletEnabled val="1"/>
        </dgm:presLayoutVars>
      </dgm:prSet>
      <dgm:spPr/>
    </dgm:pt>
    <dgm:pt modelId="{681FCDF8-0EA8-4404-BA1B-8D9D59C573B9}" type="pres">
      <dgm:prSet presAssocID="{BC9031ED-559E-4FDC-A287-30CABDA1B549}" presName="descendantText" presStyleLbl="alignAcc1" presStyleIdx="0" presStyleCnt="1" custScaleX="92676" custLinFactNeighborX="-2762" custLinFactNeighborY="8813">
        <dgm:presLayoutVars>
          <dgm:bulletEnabled val="1"/>
        </dgm:presLayoutVars>
      </dgm:prSet>
      <dgm:spPr/>
    </dgm:pt>
  </dgm:ptLst>
  <dgm:cxnLst>
    <dgm:cxn modelId="{2330F602-2952-4355-9346-554DE3AF6152}" type="presOf" srcId="{BC9031ED-559E-4FDC-A287-30CABDA1B549}" destId="{F2C7D1C7-D590-4764-BCAE-0775F4A35209}" srcOrd="0" destOrd="0" presId="urn:microsoft.com/office/officeart/2005/8/layout/chevron2"/>
    <dgm:cxn modelId="{44748B33-7C58-4026-8946-EE55F0EF954B}" srcId="{7E1E0A08-A3CA-4002-A3AD-C18191FD0608}" destId="{BC9031ED-559E-4FDC-A287-30CABDA1B549}" srcOrd="0" destOrd="0" parTransId="{7852F4DA-CB66-412E-AF9C-AC6A15081851}" sibTransId="{9CAF10E2-5F4B-491F-A13F-CC7AA786699E}"/>
    <dgm:cxn modelId="{01ECF45A-CC66-40C2-AE6F-75B296656599}" type="presOf" srcId="{905B9CEB-9A78-4C14-96D1-3F462E8E1881}" destId="{681FCDF8-0EA8-4404-BA1B-8D9D59C573B9}" srcOrd="0" destOrd="0" presId="urn:microsoft.com/office/officeart/2005/8/layout/chevron2"/>
    <dgm:cxn modelId="{03DE81E2-396D-4847-A03A-2FF9B31742B1}" srcId="{BC9031ED-559E-4FDC-A287-30CABDA1B549}" destId="{905B9CEB-9A78-4C14-96D1-3F462E8E1881}" srcOrd="0" destOrd="0" parTransId="{E8CC84F9-3B3B-4C7E-B6FA-A738712711F1}" sibTransId="{7310D410-CBB2-42CC-AC9D-EF64D6524637}"/>
    <dgm:cxn modelId="{4153A3FF-0457-40FE-917D-3E5AD7AA8680}" type="presOf" srcId="{7E1E0A08-A3CA-4002-A3AD-C18191FD0608}" destId="{458969BE-C6E0-4370-8B36-CB3694618120}" srcOrd="0" destOrd="0" presId="urn:microsoft.com/office/officeart/2005/8/layout/chevron2"/>
    <dgm:cxn modelId="{F58B95C6-F1CE-44FA-A28F-96C2E836CCA0}" type="presParOf" srcId="{458969BE-C6E0-4370-8B36-CB3694618120}" destId="{0F8BE2D9-B083-4E7C-A124-B2F6D5F9FEA8}" srcOrd="0" destOrd="0" presId="urn:microsoft.com/office/officeart/2005/8/layout/chevron2"/>
    <dgm:cxn modelId="{29C14B15-E23C-4318-9CA6-68239C3E69AB}" type="presParOf" srcId="{0F8BE2D9-B083-4E7C-A124-B2F6D5F9FEA8}" destId="{F2C7D1C7-D590-4764-BCAE-0775F4A35209}" srcOrd="0" destOrd="0" presId="urn:microsoft.com/office/officeart/2005/8/layout/chevron2"/>
    <dgm:cxn modelId="{3AA50FE4-D482-49EF-9632-51B97DC85D43}" type="presParOf" srcId="{0F8BE2D9-B083-4E7C-A124-B2F6D5F9FEA8}" destId="{681FCDF8-0EA8-4404-BA1B-8D9D59C573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CFBAF7-1EAF-4A7A-B02B-C85FEF0B4477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E88911-D7F4-4FFC-9E40-93879A9A1419}">
      <dgm:prSet phldrT="[Текст]"/>
      <dgm:spPr/>
      <dgm:t>
        <a:bodyPr/>
        <a:lstStyle/>
        <a:p>
          <a:r>
            <a:rPr lang="uk-UA" dirty="0"/>
            <a:t>Логіко – математичний розвиток</a:t>
          </a:r>
          <a:endParaRPr lang="ru-RU" dirty="0"/>
        </a:p>
      </dgm:t>
    </dgm:pt>
    <dgm:pt modelId="{17BB8A20-CDA6-4F7E-B9D3-C965948ACA14}" type="parTrans" cxnId="{C1345DA9-B0F8-41D2-A756-1ADC788BFEC0}">
      <dgm:prSet/>
      <dgm:spPr/>
      <dgm:t>
        <a:bodyPr/>
        <a:lstStyle/>
        <a:p>
          <a:endParaRPr lang="ru-RU"/>
        </a:p>
      </dgm:t>
    </dgm:pt>
    <dgm:pt modelId="{D00881CB-CF47-4B86-8D53-40088BE366A3}" type="sibTrans" cxnId="{C1345DA9-B0F8-41D2-A756-1ADC788BFEC0}">
      <dgm:prSet/>
      <dgm:spPr/>
      <dgm:t>
        <a:bodyPr/>
        <a:lstStyle/>
        <a:p>
          <a:endParaRPr lang="ru-RU"/>
        </a:p>
      </dgm:t>
    </dgm:pt>
    <dgm:pt modelId="{8D0B791A-337D-4AB7-AC9C-75A21779D49E}">
      <dgm:prSet/>
      <dgm:spPr/>
      <dgm:t>
        <a:bodyPr/>
        <a:lstStyle/>
        <a:p>
          <a:endParaRPr lang="ru-RU"/>
        </a:p>
      </dgm:t>
    </dgm:pt>
    <dgm:pt modelId="{DD499142-6FFB-4BC3-96CD-7F7FDDF872D1}" type="parTrans" cxnId="{733E3F3D-AFBE-4539-BA1E-C7D75FC73B1D}">
      <dgm:prSet/>
      <dgm:spPr/>
      <dgm:t>
        <a:bodyPr/>
        <a:lstStyle/>
        <a:p>
          <a:endParaRPr lang="ru-RU"/>
        </a:p>
      </dgm:t>
    </dgm:pt>
    <dgm:pt modelId="{D7A8A1D5-0B58-42B9-AA36-269F5901C4B5}" type="sibTrans" cxnId="{733E3F3D-AFBE-4539-BA1E-C7D75FC73B1D}">
      <dgm:prSet/>
      <dgm:spPr/>
      <dgm:t>
        <a:bodyPr/>
        <a:lstStyle/>
        <a:p>
          <a:endParaRPr lang="ru-RU"/>
        </a:p>
      </dgm:t>
    </dgm:pt>
    <dgm:pt modelId="{74218CE3-0C94-451F-B166-18A659C14464}">
      <dgm:prSet/>
      <dgm:spPr/>
      <dgm:t>
        <a:bodyPr/>
        <a:lstStyle/>
        <a:p>
          <a:r>
            <a:rPr lang="ru-RU" b="0" i="0" dirty="0" err="1"/>
            <a:t>Уявлення</a:t>
          </a:r>
          <a:r>
            <a:rPr lang="ru-RU" b="0" i="0" dirty="0"/>
            <a:t> про </a:t>
          </a:r>
          <a:r>
            <a:rPr lang="ru-RU" b="0" i="0" dirty="0" err="1"/>
            <a:t>простір</a:t>
          </a:r>
          <a:endParaRPr lang="ru-RU" dirty="0"/>
        </a:p>
      </dgm:t>
    </dgm:pt>
    <dgm:pt modelId="{F152E874-D669-4F7B-A99B-6A6C9225DC29}" type="parTrans" cxnId="{6417391B-2C0D-4D9C-8D41-513EC4730D85}">
      <dgm:prSet/>
      <dgm:spPr/>
      <dgm:t>
        <a:bodyPr/>
        <a:lstStyle/>
        <a:p>
          <a:endParaRPr lang="ru-RU"/>
        </a:p>
      </dgm:t>
    </dgm:pt>
    <dgm:pt modelId="{FE2CA967-51E9-48F8-B063-975B977394DD}" type="sibTrans" cxnId="{6417391B-2C0D-4D9C-8D41-513EC4730D85}">
      <dgm:prSet/>
      <dgm:spPr/>
      <dgm:t>
        <a:bodyPr/>
        <a:lstStyle/>
        <a:p>
          <a:endParaRPr lang="ru-RU"/>
        </a:p>
      </dgm:t>
    </dgm:pt>
    <dgm:pt modelId="{D9D2A063-D000-4C8D-8DC8-A1B3C8091301}">
      <dgm:prSet/>
      <dgm:spPr/>
      <dgm:t>
        <a:bodyPr/>
        <a:lstStyle/>
        <a:p>
          <a:r>
            <a:rPr lang="ru-RU" b="0" i="0" dirty="0" err="1"/>
            <a:t>Уявлення</a:t>
          </a:r>
          <a:r>
            <a:rPr lang="ru-RU" b="0" i="0" dirty="0"/>
            <a:t> про форму</a:t>
          </a:r>
          <a:endParaRPr lang="ru-RU" dirty="0"/>
        </a:p>
      </dgm:t>
    </dgm:pt>
    <dgm:pt modelId="{EE4F0C2A-DBE0-43CE-A973-309630609065}" type="parTrans" cxnId="{901C3951-9BD1-4E2C-A9A5-29556DABD486}">
      <dgm:prSet/>
      <dgm:spPr/>
      <dgm:t>
        <a:bodyPr/>
        <a:lstStyle/>
        <a:p>
          <a:endParaRPr lang="ru-RU"/>
        </a:p>
      </dgm:t>
    </dgm:pt>
    <dgm:pt modelId="{FA57EB3E-D6DA-4B87-83C0-E2B74F489041}" type="sibTrans" cxnId="{901C3951-9BD1-4E2C-A9A5-29556DABD486}">
      <dgm:prSet/>
      <dgm:spPr/>
      <dgm:t>
        <a:bodyPr/>
        <a:lstStyle/>
        <a:p>
          <a:endParaRPr lang="ru-RU"/>
        </a:p>
      </dgm:t>
    </dgm:pt>
    <dgm:pt modelId="{2C8FD90A-B33E-4A8F-9249-04EA41EB9517}">
      <dgm:prSet/>
      <dgm:spPr/>
      <dgm:t>
        <a:bodyPr/>
        <a:lstStyle/>
        <a:p>
          <a:r>
            <a:rPr lang="ru-RU" b="0" i="0" dirty="0" err="1"/>
            <a:t>Уявлення</a:t>
          </a:r>
          <a:r>
            <a:rPr lang="ru-RU" b="0" i="0" dirty="0"/>
            <a:t> про величину</a:t>
          </a:r>
          <a:endParaRPr lang="ru-RU" dirty="0"/>
        </a:p>
      </dgm:t>
    </dgm:pt>
    <dgm:pt modelId="{54EAEC40-1F84-421C-8AEA-441127859E8B}" type="parTrans" cxnId="{7AA5D81C-2811-46B4-B6B6-6AADDA303868}">
      <dgm:prSet/>
      <dgm:spPr/>
      <dgm:t>
        <a:bodyPr/>
        <a:lstStyle/>
        <a:p>
          <a:endParaRPr lang="ru-RU"/>
        </a:p>
      </dgm:t>
    </dgm:pt>
    <dgm:pt modelId="{4DD51C67-0887-484F-A83E-7DF5F92C4D0A}" type="sibTrans" cxnId="{7AA5D81C-2811-46B4-B6B6-6AADDA303868}">
      <dgm:prSet/>
      <dgm:spPr/>
      <dgm:t>
        <a:bodyPr/>
        <a:lstStyle/>
        <a:p>
          <a:endParaRPr lang="ru-RU"/>
        </a:p>
      </dgm:t>
    </dgm:pt>
    <dgm:pt modelId="{BD5D973E-0F59-4C79-A078-B302D9192FAA}">
      <dgm:prSet/>
      <dgm:spPr/>
      <dgm:t>
        <a:bodyPr/>
        <a:lstStyle/>
        <a:p>
          <a:r>
            <a:rPr lang="ru-RU" b="0" i="0" dirty="0" err="1"/>
            <a:t>Уявлення</a:t>
          </a:r>
          <a:r>
            <a:rPr lang="ru-RU" b="0" i="0" dirty="0"/>
            <a:t> про час</a:t>
          </a:r>
          <a:endParaRPr lang="ru-RU" dirty="0"/>
        </a:p>
      </dgm:t>
    </dgm:pt>
    <dgm:pt modelId="{54012ED7-EF67-4E3C-BD7C-3C972DA596DD}" type="parTrans" cxnId="{C4BD4185-AB32-4A07-9F7A-31DFC4A179DD}">
      <dgm:prSet/>
      <dgm:spPr/>
      <dgm:t>
        <a:bodyPr/>
        <a:lstStyle/>
        <a:p>
          <a:endParaRPr lang="ru-RU"/>
        </a:p>
      </dgm:t>
    </dgm:pt>
    <dgm:pt modelId="{65AE2AF8-8D27-4A7F-9853-36A68FA1E9FE}" type="sibTrans" cxnId="{C4BD4185-AB32-4A07-9F7A-31DFC4A179DD}">
      <dgm:prSet/>
      <dgm:spPr/>
      <dgm:t>
        <a:bodyPr/>
        <a:lstStyle/>
        <a:p>
          <a:endParaRPr lang="ru-RU"/>
        </a:p>
      </dgm:t>
    </dgm:pt>
    <dgm:pt modelId="{4F2601DD-3DD9-40C8-88EB-F8B48768C109}">
      <dgm:prSet/>
      <dgm:spPr/>
      <dgm:t>
        <a:bodyPr/>
        <a:lstStyle/>
        <a:p>
          <a:r>
            <a:rPr lang="ru-RU" b="0" i="0" dirty="0" err="1"/>
            <a:t>Уявлення</a:t>
          </a:r>
          <a:r>
            <a:rPr lang="ru-RU" b="0" i="0" dirty="0"/>
            <a:t> про </a:t>
          </a:r>
          <a:r>
            <a:rPr lang="ru-RU" b="0" i="0" dirty="0" err="1"/>
            <a:t>кількість</a:t>
          </a:r>
          <a:endParaRPr lang="ru-RU" dirty="0"/>
        </a:p>
      </dgm:t>
    </dgm:pt>
    <dgm:pt modelId="{56EBCDD7-2429-44F4-95A8-BF10F89E9783}" type="parTrans" cxnId="{C04EAD6C-AD77-4905-A8EB-622F42042329}">
      <dgm:prSet/>
      <dgm:spPr/>
      <dgm:t>
        <a:bodyPr/>
        <a:lstStyle/>
        <a:p>
          <a:endParaRPr lang="ru-RU"/>
        </a:p>
      </dgm:t>
    </dgm:pt>
    <dgm:pt modelId="{50251A7E-AA81-4156-A8D6-2E4ABE1579EB}" type="sibTrans" cxnId="{C04EAD6C-AD77-4905-A8EB-622F42042329}">
      <dgm:prSet/>
      <dgm:spPr/>
      <dgm:t>
        <a:bodyPr/>
        <a:lstStyle/>
        <a:p>
          <a:endParaRPr lang="ru-RU"/>
        </a:p>
      </dgm:t>
    </dgm:pt>
    <dgm:pt modelId="{40F0394C-10E6-4EE3-AE31-CA876DF58493}" type="pres">
      <dgm:prSet presAssocID="{43CFBAF7-1EAF-4A7A-B02B-C85FEF0B4477}" presName="composite" presStyleCnt="0">
        <dgm:presLayoutVars>
          <dgm:chMax val="1"/>
          <dgm:dir/>
          <dgm:resizeHandles val="exact"/>
        </dgm:presLayoutVars>
      </dgm:prSet>
      <dgm:spPr/>
    </dgm:pt>
    <dgm:pt modelId="{BD9C849B-72EA-4E94-A6EE-7C9FF15EC57A}" type="pres">
      <dgm:prSet presAssocID="{43CFBAF7-1EAF-4A7A-B02B-C85FEF0B4477}" presName="radial" presStyleCnt="0">
        <dgm:presLayoutVars>
          <dgm:animLvl val="ctr"/>
        </dgm:presLayoutVars>
      </dgm:prSet>
      <dgm:spPr/>
    </dgm:pt>
    <dgm:pt modelId="{75D84697-A74C-4045-B98D-C0A73691C66D}" type="pres">
      <dgm:prSet presAssocID="{D2E88911-D7F4-4FFC-9E40-93879A9A1419}" presName="centerShape" presStyleLbl="vennNode1" presStyleIdx="0" presStyleCnt="6" custScaleX="125189" custScaleY="110549" custLinFactNeighborX="1363" custLinFactNeighborY="-11094"/>
      <dgm:spPr/>
    </dgm:pt>
    <dgm:pt modelId="{250A392A-A00C-41D2-BC1B-B5F015D6522F}" type="pres">
      <dgm:prSet presAssocID="{74218CE3-0C94-451F-B166-18A659C14464}" presName="node" presStyleLbl="vennNode1" presStyleIdx="1" presStyleCnt="6" custRadScaleRad="85646" custRadScaleInc="249443">
        <dgm:presLayoutVars>
          <dgm:bulletEnabled val="1"/>
        </dgm:presLayoutVars>
      </dgm:prSet>
      <dgm:spPr/>
    </dgm:pt>
    <dgm:pt modelId="{FAE62455-17C1-4222-9E9A-DFD933A666F4}" type="pres">
      <dgm:prSet presAssocID="{2C8FD90A-B33E-4A8F-9249-04EA41EB9517}" presName="node" presStyleLbl="vennNode1" presStyleIdx="2" presStyleCnt="6" custAng="21423390" custFlipHor="1" custScaleX="103350" custScaleY="91178" custRadScaleRad="142725" custRadScaleInc="-22313">
        <dgm:presLayoutVars>
          <dgm:bulletEnabled val="1"/>
        </dgm:presLayoutVars>
      </dgm:prSet>
      <dgm:spPr/>
    </dgm:pt>
    <dgm:pt modelId="{AD9200D7-8A02-432A-A186-81FDA3665D1E}" type="pres">
      <dgm:prSet presAssocID="{D9D2A063-D000-4C8D-8DC8-A1B3C8091301}" presName="node" presStyleLbl="vennNode1" presStyleIdx="3" presStyleCnt="6" custScaleX="106456" custRadScaleRad="125317" custRadScaleInc="-53941">
        <dgm:presLayoutVars>
          <dgm:bulletEnabled val="1"/>
        </dgm:presLayoutVars>
      </dgm:prSet>
      <dgm:spPr/>
    </dgm:pt>
    <dgm:pt modelId="{974B144B-10B1-4949-92C8-B992F32CEF69}" type="pres">
      <dgm:prSet presAssocID="{4F2601DD-3DD9-40C8-88EB-F8B48768C109}" presName="node" presStyleLbl="vennNode1" presStyleIdx="4" presStyleCnt="6" custScaleX="107374" custRadScaleRad="121357" custRadScaleInc="55458">
        <dgm:presLayoutVars>
          <dgm:bulletEnabled val="1"/>
        </dgm:presLayoutVars>
      </dgm:prSet>
      <dgm:spPr/>
    </dgm:pt>
    <dgm:pt modelId="{B85E3A96-3D08-4EBD-81B4-9C6212A954B3}" type="pres">
      <dgm:prSet presAssocID="{BD5D973E-0F59-4C79-A078-B302D9192FAA}" presName="node" presStyleLbl="vennNode1" presStyleIdx="5" presStyleCnt="6" custScaleX="105131" custRadScaleRad="135527" custRadScaleInc="29021">
        <dgm:presLayoutVars>
          <dgm:bulletEnabled val="1"/>
        </dgm:presLayoutVars>
      </dgm:prSet>
      <dgm:spPr/>
    </dgm:pt>
  </dgm:ptLst>
  <dgm:cxnLst>
    <dgm:cxn modelId="{6417391B-2C0D-4D9C-8D41-513EC4730D85}" srcId="{D2E88911-D7F4-4FFC-9E40-93879A9A1419}" destId="{74218CE3-0C94-451F-B166-18A659C14464}" srcOrd="0" destOrd="0" parTransId="{F152E874-D669-4F7B-A99B-6A6C9225DC29}" sibTransId="{FE2CA967-51E9-48F8-B063-975B977394DD}"/>
    <dgm:cxn modelId="{7AA5D81C-2811-46B4-B6B6-6AADDA303868}" srcId="{D2E88911-D7F4-4FFC-9E40-93879A9A1419}" destId="{2C8FD90A-B33E-4A8F-9249-04EA41EB9517}" srcOrd="1" destOrd="0" parTransId="{54EAEC40-1F84-421C-8AEA-441127859E8B}" sibTransId="{4DD51C67-0887-484F-A83E-7DF5F92C4D0A}"/>
    <dgm:cxn modelId="{E9F31933-E200-47BE-B227-2992181B12BA}" type="presOf" srcId="{D9D2A063-D000-4C8D-8DC8-A1B3C8091301}" destId="{AD9200D7-8A02-432A-A186-81FDA3665D1E}" srcOrd="0" destOrd="0" presId="urn:microsoft.com/office/officeart/2005/8/layout/radial3"/>
    <dgm:cxn modelId="{733E3F3D-AFBE-4539-BA1E-C7D75FC73B1D}" srcId="{43CFBAF7-1EAF-4A7A-B02B-C85FEF0B4477}" destId="{8D0B791A-337D-4AB7-AC9C-75A21779D49E}" srcOrd="1" destOrd="0" parTransId="{DD499142-6FFB-4BC3-96CD-7F7FDDF872D1}" sibTransId="{D7A8A1D5-0B58-42B9-AA36-269F5901C4B5}"/>
    <dgm:cxn modelId="{D59C1B43-93AB-4E3B-BCDE-C2151EE588A7}" type="presOf" srcId="{4F2601DD-3DD9-40C8-88EB-F8B48768C109}" destId="{974B144B-10B1-4949-92C8-B992F32CEF69}" srcOrd="0" destOrd="0" presId="urn:microsoft.com/office/officeart/2005/8/layout/radial3"/>
    <dgm:cxn modelId="{60BB8744-E62D-4260-85BC-93A11C19EFDE}" type="presOf" srcId="{BD5D973E-0F59-4C79-A078-B302D9192FAA}" destId="{B85E3A96-3D08-4EBD-81B4-9C6212A954B3}" srcOrd="0" destOrd="0" presId="urn:microsoft.com/office/officeart/2005/8/layout/radial3"/>
    <dgm:cxn modelId="{C04EAD6C-AD77-4905-A8EB-622F42042329}" srcId="{D2E88911-D7F4-4FFC-9E40-93879A9A1419}" destId="{4F2601DD-3DD9-40C8-88EB-F8B48768C109}" srcOrd="3" destOrd="0" parTransId="{56EBCDD7-2429-44F4-95A8-BF10F89E9783}" sibTransId="{50251A7E-AA81-4156-A8D6-2E4ABE1579EB}"/>
    <dgm:cxn modelId="{5C746950-6319-4BF4-A08B-E196C1B8880D}" type="presOf" srcId="{43CFBAF7-1EAF-4A7A-B02B-C85FEF0B4477}" destId="{40F0394C-10E6-4EE3-AE31-CA876DF58493}" srcOrd="0" destOrd="0" presId="urn:microsoft.com/office/officeart/2005/8/layout/radial3"/>
    <dgm:cxn modelId="{901C3951-9BD1-4E2C-A9A5-29556DABD486}" srcId="{D2E88911-D7F4-4FFC-9E40-93879A9A1419}" destId="{D9D2A063-D000-4C8D-8DC8-A1B3C8091301}" srcOrd="2" destOrd="0" parTransId="{EE4F0C2A-DBE0-43CE-A973-309630609065}" sibTransId="{FA57EB3E-D6DA-4B87-83C0-E2B74F489041}"/>
    <dgm:cxn modelId="{C2AF8A59-6E0B-4E27-A664-EC9066880B7A}" type="presOf" srcId="{74218CE3-0C94-451F-B166-18A659C14464}" destId="{250A392A-A00C-41D2-BC1B-B5F015D6522F}" srcOrd="0" destOrd="0" presId="urn:microsoft.com/office/officeart/2005/8/layout/radial3"/>
    <dgm:cxn modelId="{C4BD4185-AB32-4A07-9F7A-31DFC4A179DD}" srcId="{D2E88911-D7F4-4FFC-9E40-93879A9A1419}" destId="{BD5D973E-0F59-4C79-A078-B302D9192FAA}" srcOrd="4" destOrd="0" parTransId="{54012ED7-EF67-4E3C-BD7C-3C972DA596DD}" sibTransId="{65AE2AF8-8D27-4A7F-9853-36A68FA1E9FE}"/>
    <dgm:cxn modelId="{85A82A8C-CC2B-424A-962A-588944305E55}" type="presOf" srcId="{D2E88911-D7F4-4FFC-9E40-93879A9A1419}" destId="{75D84697-A74C-4045-B98D-C0A73691C66D}" srcOrd="0" destOrd="0" presId="urn:microsoft.com/office/officeart/2005/8/layout/radial3"/>
    <dgm:cxn modelId="{C1345DA9-B0F8-41D2-A756-1ADC788BFEC0}" srcId="{43CFBAF7-1EAF-4A7A-B02B-C85FEF0B4477}" destId="{D2E88911-D7F4-4FFC-9E40-93879A9A1419}" srcOrd="0" destOrd="0" parTransId="{17BB8A20-CDA6-4F7E-B9D3-C965948ACA14}" sibTransId="{D00881CB-CF47-4B86-8D53-40088BE366A3}"/>
    <dgm:cxn modelId="{162B5EAD-D81E-4857-9681-984A4892B4EC}" type="presOf" srcId="{2C8FD90A-B33E-4A8F-9249-04EA41EB9517}" destId="{FAE62455-17C1-4222-9E9A-DFD933A666F4}" srcOrd="0" destOrd="0" presId="urn:microsoft.com/office/officeart/2005/8/layout/radial3"/>
    <dgm:cxn modelId="{582E191C-4F37-4FD9-B22E-E3DB0BAB62DE}" type="presParOf" srcId="{40F0394C-10E6-4EE3-AE31-CA876DF58493}" destId="{BD9C849B-72EA-4E94-A6EE-7C9FF15EC57A}" srcOrd="0" destOrd="0" presId="urn:microsoft.com/office/officeart/2005/8/layout/radial3"/>
    <dgm:cxn modelId="{E9A8188A-507E-47C7-8B4E-AF2626D2603B}" type="presParOf" srcId="{BD9C849B-72EA-4E94-A6EE-7C9FF15EC57A}" destId="{75D84697-A74C-4045-B98D-C0A73691C66D}" srcOrd="0" destOrd="0" presId="urn:microsoft.com/office/officeart/2005/8/layout/radial3"/>
    <dgm:cxn modelId="{7D0E2850-1403-4F13-A2FA-488EBEA46801}" type="presParOf" srcId="{BD9C849B-72EA-4E94-A6EE-7C9FF15EC57A}" destId="{250A392A-A00C-41D2-BC1B-B5F015D6522F}" srcOrd="1" destOrd="0" presId="urn:microsoft.com/office/officeart/2005/8/layout/radial3"/>
    <dgm:cxn modelId="{B28DBD06-3E78-4144-B122-39580C9AC43A}" type="presParOf" srcId="{BD9C849B-72EA-4E94-A6EE-7C9FF15EC57A}" destId="{FAE62455-17C1-4222-9E9A-DFD933A666F4}" srcOrd="2" destOrd="0" presId="urn:microsoft.com/office/officeart/2005/8/layout/radial3"/>
    <dgm:cxn modelId="{17BB9C56-7E63-4E7E-AE45-3F4266E848B9}" type="presParOf" srcId="{BD9C849B-72EA-4E94-A6EE-7C9FF15EC57A}" destId="{AD9200D7-8A02-432A-A186-81FDA3665D1E}" srcOrd="3" destOrd="0" presId="urn:microsoft.com/office/officeart/2005/8/layout/radial3"/>
    <dgm:cxn modelId="{4099CD79-E9B7-48DF-95F6-9A4606774403}" type="presParOf" srcId="{BD9C849B-72EA-4E94-A6EE-7C9FF15EC57A}" destId="{974B144B-10B1-4949-92C8-B992F32CEF69}" srcOrd="4" destOrd="0" presId="urn:microsoft.com/office/officeart/2005/8/layout/radial3"/>
    <dgm:cxn modelId="{673F91DF-E71B-414B-877D-B6AF88FAFA4B}" type="presParOf" srcId="{BD9C849B-72EA-4E94-A6EE-7C9FF15EC57A}" destId="{B85E3A96-3D08-4EBD-81B4-9C6212A954B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E485C-791A-41E1-ACCD-508AE5A12254}">
      <dsp:nvSpPr>
        <dsp:cNvPr id="0" name=""/>
        <dsp:cNvSpPr/>
      </dsp:nvSpPr>
      <dsp:spPr>
        <a:xfrm rot="5400000">
          <a:off x="-206783" y="208370"/>
          <a:ext cx="1378559" cy="964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1</a:t>
          </a:r>
          <a:endParaRPr lang="ru-RU" sz="2700" kern="1200" dirty="0"/>
        </a:p>
      </dsp:txBody>
      <dsp:txXfrm rot="-5400000">
        <a:off x="2" y="484082"/>
        <a:ext cx="964991" cy="413568"/>
      </dsp:txXfrm>
    </dsp:sp>
    <dsp:sp modelId="{954FA21C-BB1A-41C5-A81C-BC9681C64E45}">
      <dsp:nvSpPr>
        <dsp:cNvPr id="0" name=""/>
        <dsp:cNvSpPr/>
      </dsp:nvSpPr>
      <dsp:spPr>
        <a:xfrm rot="5400000">
          <a:off x="3926542" y="-2959963"/>
          <a:ext cx="896063" cy="68191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/>
            <a:t>Розвиток у дитини інтересу до математики 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/>
            <a:t>Розвиток у дитини інтересу до логічних завдань</a:t>
          </a:r>
          <a:endParaRPr lang="ru-RU" sz="2300" kern="1200" dirty="0"/>
        </a:p>
      </dsp:txBody>
      <dsp:txXfrm rot="-5400000">
        <a:off x="964991" y="45330"/>
        <a:ext cx="6775423" cy="808579"/>
      </dsp:txXfrm>
    </dsp:sp>
    <dsp:sp modelId="{2184772A-AAF5-4D36-99C8-13C2EF5A2CA4}">
      <dsp:nvSpPr>
        <dsp:cNvPr id="0" name=""/>
        <dsp:cNvSpPr/>
      </dsp:nvSpPr>
      <dsp:spPr>
        <a:xfrm rot="5400000">
          <a:off x="-206783" y="1389712"/>
          <a:ext cx="1378559" cy="964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2</a:t>
          </a:r>
          <a:endParaRPr lang="ru-RU" sz="2700" kern="1200" dirty="0"/>
        </a:p>
      </dsp:txBody>
      <dsp:txXfrm rot="-5400000">
        <a:off x="2" y="1665424"/>
        <a:ext cx="964991" cy="413568"/>
      </dsp:txXfrm>
    </dsp:sp>
    <dsp:sp modelId="{D6ABF1CE-16E7-4E06-A407-5EDA348095E1}">
      <dsp:nvSpPr>
        <dsp:cNvPr id="0" name=""/>
        <dsp:cNvSpPr/>
      </dsp:nvSpPr>
      <dsp:spPr>
        <a:xfrm rot="5400000">
          <a:off x="3926542" y="-1778622"/>
          <a:ext cx="896063" cy="68191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/>
            <a:t>Залучення до процесу математичної діяльності  в ігровій цікавій  формі</a:t>
          </a:r>
          <a:endParaRPr lang="ru-RU" sz="2300" kern="1200" dirty="0"/>
        </a:p>
      </dsp:txBody>
      <dsp:txXfrm rot="-5400000">
        <a:off x="964991" y="1226671"/>
        <a:ext cx="6775423" cy="808579"/>
      </dsp:txXfrm>
    </dsp:sp>
    <dsp:sp modelId="{03A5C151-DCEA-4A6F-B831-023EDBC173CD}">
      <dsp:nvSpPr>
        <dsp:cNvPr id="0" name=""/>
        <dsp:cNvSpPr/>
      </dsp:nvSpPr>
      <dsp:spPr>
        <a:xfrm rot="5400000">
          <a:off x="-206783" y="2571053"/>
          <a:ext cx="1378559" cy="964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3</a:t>
          </a:r>
          <a:endParaRPr lang="ru-RU" sz="2700" kern="1200" dirty="0"/>
        </a:p>
      </dsp:txBody>
      <dsp:txXfrm rot="-5400000">
        <a:off x="2" y="2846765"/>
        <a:ext cx="964991" cy="413568"/>
      </dsp:txXfrm>
    </dsp:sp>
    <dsp:sp modelId="{78232E4E-DA06-4BB8-89B0-E7339EF82A47}">
      <dsp:nvSpPr>
        <dsp:cNvPr id="0" name=""/>
        <dsp:cNvSpPr/>
      </dsp:nvSpPr>
      <dsp:spPr>
        <a:xfrm rot="5400000">
          <a:off x="3926542" y="-570417"/>
          <a:ext cx="896063" cy="68191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300" kern="1200" dirty="0"/>
            <a:t>Застосування математичних знань в різних сферах життєдіяльності</a:t>
          </a:r>
          <a:endParaRPr lang="ru-RU" sz="2300" kern="1200" dirty="0"/>
        </a:p>
      </dsp:txBody>
      <dsp:txXfrm rot="-5400000">
        <a:off x="964991" y="2434876"/>
        <a:ext cx="6775423" cy="808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7D1C7-D590-4764-BCAE-0775F4A35209}">
      <dsp:nvSpPr>
        <dsp:cNvPr id="0" name=""/>
        <dsp:cNvSpPr/>
      </dsp:nvSpPr>
      <dsp:spPr>
        <a:xfrm rot="5400000">
          <a:off x="-3979" y="188557"/>
          <a:ext cx="1257052" cy="8799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4</a:t>
          </a:r>
          <a:endParaRPr lang="ru-RU" sz="2400" kern="1200" dirty="0"/>
        </a:p>
      </dsp:txBody>
      <dsp:txXfrm rot="-5400000">
        <a:off x="184579" y="439967"/>
        <a:ext cx="879936" cy="377116"/>
      </dsp:txXfrm>
    </dsp:sp>
    <dsp:sp modelId="{681FCDF8-0EA8-4404-BA1B-8D9D59C573B9}">
      <dsp:nvSpPr>
        <dsp:cNvPr id="0" name=""/>
        <dsp:cNvSpPr/>
      </dsp:nvSpPr>
      <dsp:spPr>
        <a:xfrm rot="5400000">
          <a:off x="4067649" y="-2915549"/>
          <a:ext cx="817083" cy="67922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/>
            <a:t>Сприяння швидкому засвоєнню шкільної програми у майбутньому</a:t>
          </a:r>
          <a:endParaRPr lang="ru-RU" sz="2400" kern="1200" dirty="0"/>
        </a:p>
      </dsp:txBody>
      <dsp:txXfrm rot="-5400000">
        <a:off x="1080091" y="111896"/>
        <a:ext cx="6752314" cy="737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84697-A74C-4045-B98D-C0A73691C66D}">
      <dsp:nvSpPr>
        <dsp:cNvPr id="0" name=""/>
        <dsp:cNvSpPr/>
      </dsp:nvSpPr>
      <dsp:spPr>
        <a:xfrm>
          <a:off x="1663478" y="792084"/>
          <a:ext cx="4232113" cy="37371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/>
            <a:t>Логіко – математичний розвиток</a:t>
          </a:r>
          <a:endParaRPr lang="ru-RU" sz="3600" kern="1200" dirty="0"/>
        </a:p>
      </dsp:txBody>
      <dsp:txXfrm>
        <a:off x="2283257" y="1339384"/>
        <a:ext cx="2992555" cy="2642596"/>
      </dsp:txXfrm>
    </dsp:sp>
    <dsp:sp modelId="{250A392A-A00C-41D2-BC1B-B5F015D6522F}">
      <dsp:nvSpPr>
        <dsp:cNvPr id="0" name=""/>
        <dsp:cNvSpPr/>
      </dsp:nvSpPr>
      <dsp:spPr>
        <a:xfrm>
          <a:off x="2887623" y="4186973"/>
          <a:ext cx="1690289" cy="16902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 err="1"/>
            <a:t>Уявлення</a:t>
          </a:r>
          <a:r>
            <a:rPr lang="ru-RU" sz="2200" b="0" i="0" kern="1200" dirty="0"/>
            <a:t> про </a:t>
          </a:r>
          <a:r>
            <a:rPr lang="ru-RU" sz="2200" b="0" i="0" kern="1200" dirty="0" err="1"/>
            <a:t>простір</a:t>
          </a:r>
          <a:endParaRPr lang="ru-RU" sz="2200" kern="1200" dirty="0"/>
        </a:p>
      </dsp:txBody>
      <dsp:txXfrm>
        <a:off x="3135160" y="4434510"/>
        <a:ext cx="1195215" cy="1195215"/>
      </dsp:txXfrm>
    </dsp:sp>
    <dsp:sp modelId="{FAE62455-17C1-4222-9E9A-DFD933A666F4}">
      <dsp:nvSpPr>
        <dsp:cNvPr id="0" name=""/>
        <dsp:cNvSpPr/>
      </dsp:nvSpPr>
      <dsp:spPr>
        <a:xfrm rot="176610" flipH="1">
          <a:off x="5446310" y="619890"/>
          <a:ext cx="1746914" cy="15411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 err="1"/>
            <a:t>Уявлення</a:t>
          </a:r>
          <a:r>
            <a:rPr lang="ru-RU" sz="2200" b="0" i="0" kern="1200" dirty="0"/>
            <a:t> про величину</a:t>
          </a:r>
          <a:endParaRPr lang="ru-RU" sz="2200" kern="1200" dirty="0"/>
        </a:p>
      </dsp:txBody>
      <dsp:txXfrm>
        <a:off x="5702140" y="845589"/>
        <a:ext cx="1235254" cy="1089774"/>
      </dsp:txXfrm>
    </dsp:sp>
    <dsp:sp modelId="{AD9200D7-8A02-432A-A186-81FDA3665D1E}">
      <dsp:nvSpPr>
        <dsp:cNvPr id="0" name=""/>
        <dsp:cNvSpPr/>
      </dsp:nvSpPr>
      <dsp:spPr>
        <a:xfrm>
          <a:off x="5479904" y="3024338"/>
          <a:ext cx="1799414" cy="16902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 err="1"/>
            <a:t>Уявлення</a:t>
          </a:r>
          <a:r>
            <a:rPr lang="ru-RU" sz="2200" b="0" i="0" kern="1200" dirty="0"/>
            <a:t> про форму</a:t>
          </a:r>
          <a:endParaRPr lang="ru-RU" sz="2200" kern="1200" dirty="0"/>
        </a:p>
      </dsp:txBody>
      <dsp:txXfrm>
        <a:off x="5743422" y="3271875"/>
        <a:ext cx="1272378" cy="1195215"/>
      </dsp:txXfrm>
    </dsp:sp>
    <dsp:sp modelId="{974B144B-10B1-4949-92C8-B992F32CEF69}">
      <dsp:nvSpPr>
        <dsp:cNvPr id="0" name=""/>
        <dsp:cNvSpPr/>
      </dsp:nvSpPr>
      <dsp:spPr>
        <a:xfrm>
          <a:off x="223310" y="2952330"/>
          <a:ext cx="1814931" cy="16902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 err="1"/>
            <a:t>Уявлення</a:t>
          </a:r>
          <a:r>
            <a:rPr lang="ru-RU" sz="2200" b="0" i="0" kern="1200" dirty="0"/>
            <a:t> про </a:t>
          </a:r>
          <a:r>
            <a:rPr lang="ru-RU" sz="2200" b="0" i="0" kern="1200" dirty="0" err="1"/>
            <a:t>кількість</a:t>
          </a:r>
          <a:endParaRPr lang="ru-RU" sz="2200" kern="1200" dirty="0"/>
        </a:p>
      </dsp:txBody>
      <dsp:txXfrm>
        <a:off x="489100" y="3199867"/>
        <a:ext cx="1283351" cy="1195215"/>
      </dsp:txXfrm>
    </dsp:sp>
    <dsp:sp modelId="{B85E3A96-3D08-4EBD-81B4-9C6212A954B3}">
      <dsp:nvSpPr>
        <dsp:cNvPr id="0" name=""/>
        <dsp:cNvSpPr/>
      </dsp:nvSpPr>
      <dsp:spPr>
        <a:xfrm>
          <a:off x="511358" y="432045"/>
          <a:ext cx="1777018" cy="16902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 err="1"/>
            <a:t>Уявлення</a:t>
          </a:r>
          <a:r>
            <a:rPr lang="ru-RU" sz="2200" b="0" i="0" kern="1200" dirty="0"/>
            <a:t> про час</a:t>
          </a:r>
          <a:endParaRPr lang="ru-RU" sz="2200" kern="1200" dirty="0"/>
        </a:p>
      </dsp:txBody>
      <dsp:txXfrm>
        <a:off x="771596" y="679582"/>
        <a:ext cx="1256542" cy="1195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655BEC-BA52-4658-A7DD-0AD45A80D54C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DD16799-A788-4E20-ADAD-F9AB14D38C06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toys-dytpsyholog.etov.ua/product/2054847-palichki-kyuizenera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</a:rPr>
              <a:t>Логіко - математичний розвиток дошкільників засобами     інноваційних технологій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593156" cy="31683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3312368" cy="333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3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prstClr val="white"/>
                </a:solidFill>
                <a:latin typeface="Roboto"/>
              </a:rPr>
              <a:t>Кола </a:t>
            </a:r>
            <a:r>
              <a:rPr lang="ru-RU" sz="4000" dirty="0" err="1">
                <a:solidFill>
                  <a:prstClr val="white"/>
                </a:solidFill>
                <a:latin typeface="Roboto"/>
              </a:rPr>
              <a:t>Луллія</a:t>
            </a:r>
            <a:br>
              <a:rPr lang="ru-RU" sz="4000" dirty="0">
                <a:solidFill>
                  <a:prstClr val="white"/>
                </a:solidFill>
                <a:latin typeface="Roboto"/>
              </a:rPr>
            </a:br>
            <a:r>
              <a:rPr lang="ru-RU" sz="3600" i="1" dirty="0" err="1">
                <a:solidFill>
                  <a:prstClr val="white"/>
                </a:solidFill>
                <a:latin typeface="Roboto"/>
              </a:rPr>
              <a:t>Історико-педагогічна</a:t>
            </a:r>
            <a:r>
              <a:rPr lang="ru-RU" sz="3600" i="1" dirty="0">
                <a:solidFill>
                  <a:prstClr val="white"/>
                </a:solidFill>
                <a:latin typeface="Roboto"/>
              </a:rPr>
              <a:t> </a:t>
            </a:r>
            <a:r>
              <a:rPr lang="ru-RU" sz="3600" i="1" dirty="0" err="1">
                <a:solidFill>
                  <a:prstClr val="white"/>
                </a:solidFill>
                <a:latin typeface="Roboto"/>
              </a:rPr>
              <a:t>довідка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4247327" cy="3993624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</a:rPr>
              <a:t>Основоположником цього методу був Раймонд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Луллія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-поет</a:t>
            </a:r>
            <a:r>
              <a:rPr lang="uk-UA" dirty="0">
                <a:latin typeface="Arial" pitchFamily="34" charset="0"/>
                <a:cs typeface="Arial" pitchFamily="34" charset="0"/>
              </a:rPr>
              <a:t>, філософ, місіонер; один з найоригінальніших представників середньовічного світогляду з позитивної сторони. У тринадцятому столітті французький монах Раймонд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Луллія</a:t>
            </a:r>
            <a:r>
              <a:rPr lang="uk-UA" dirty="0">
                <a:latin typeface="Arial" pitchFamily="34" charset="0"/>
                <a:cs typeface="Arial" pitchFamily="34" charset="0"/>
              </a:rPr>
              <a:t> створив логічну машину з кіл "Кільця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Луллія</a:t>
            </a:r>
            <a:r>
              <a:rPr lang="uk-UA" dirty="0">
                <a:latin typeface="Arial" pitchFamily="34" charset="0"/>
                <a:cs typeface="Arial" pitchFamily="34" charset="0"/>
              </a:rPr>
              <a:t>" - це зразок комп'ютера для слів - пізнання мови і світу в їх взаємозв'язку.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4089" y="2204864"/>
            <a:ext cx="3312368" cy="3744416"/>
          </a:xfrm>
        </p:spPr>
      </p:pic>
    </p:spTree>
    <p:extLst>
      <p:ext uri="{BB962C8B-B14F-4D97-AF65-F5344CB8AC3E}">
        <p14:creationId xmlns:p14="http://schemas.microsoft.com/office/powerpoint/2010/main" val="3837369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/>
              <a:t>Етапи використання </a:t>
            </a:r>
            <a:br>
              <a:rPr lang="uk-UA" sz="4000" dirty="0"/>
            </a:br>
            <a:r>
              <a:rPr lang="uk-UA" sz="3200" b="1" dirty="0">
                <a:solidFill>
                  <a:srgbClr val="073E87"/>
                </a:solidFill>
              </a:rPr>
              <a:t>Кіл  </a:t>
            </a:r>
            <a:r>
              <a:rPr lang="uk-UA" sz="3200" b="1" dirty="0" err="1">
                <a:solidFill>
                  <a:srgbClr val="073E87"/>
                </a:solidFill>
              </a:rPr>
              <a:t>Луллія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499992" y="1844824"/>
            <a:ext cx="3970400" cy="4464495"/>
          </a:xfrm>
        </p:spPr>
        <p:txBody>
          <a:bodyPr>
            <a:noAutofit/>
          </a:bodyPr>
          <a:lstStyle/>
          <a:p>
            <a:pPr lvl="0" algn="l">
              <a:buClr>
                <a:srgbClr val="31B6FD"/>
              </a:buClr>
            </a:pPr>
            <a:r>
              <a:rPr lang="uk-UA" sz="1800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Кола </a:t>
            </a:r>
            <a:r>
              <a:rPr lang="uk-UA" sz="1800" dirty="0" err="1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Луллія</a:t>
            </a:r>
            <a:r>
              <a:rPr lang="uk-UA" sz="1800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 використовуємо з дітьми дошкільного віку, як щось незвичайне і загадкове, казкове. Для роботи з дітьми молодшого дошкільного віку використовуємо  лише два кола різного діаметра ( 4 сектори на кожному). </a:t>
            </a:r>
          </a:p>
          <a:p>
            <a:pPr lvl="0" algn="l">
              <a:buClr>
                <a:srgbClr val="31B6FD"/>
              </a:buClr>
            </a:pPr>
            <a:r>
              <a:rPr lang="uk-UA" sz="1800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 В роботі з дітьми  середнього дошкільного віку - два – три кола (4-6 секторів на кожному). </a:t>
            </a:r>
            <a:endParaRPr lang="uk-UA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585" y="4365104"/>
            <a:ext cx="3528392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536" y="2036618"/>
            <a:ext cx="3240360" cy="219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1357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/>
              <a:t>Етапи використання </a:t>
            </a:r>
            <a:br>
              <a:rPr lang="uk-UA" sz="4000" dirty="0"/>
            </a:br>
            <a:r>
              <a:rPr lang="uk-UA" sz="3200" b="1" dirty="0">
                <a:solidFill>
                  <a:srgbClr val="073E87"/>
                </a:solidFill>
              </a:rPr>
              <a:t>Кілець </a:t>
            </a:r>
            <a:r>
              <a:rPr lang="uk-UA" sz="3200" b="1" dirty="0" err="1">
                <a:solidFill>
                  <a:srgbClr val="073E87"/>
                </a:solidFill>
              </a:rPr>
              <a:t>Луллія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63688" y="4149080"/>
            <a:ext cx="2960712" cy="2473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2060848"/>
            <a:ext cx="3822192" cy="4176464"/>
          </a:xfrm>
        </p:spPr>
        <p:txBody>
          <a:bodyPr>
            <a:noAutofit/>
          </a:bodyPr>
          <a:lstStyle/>
          <a:p>
            <a:pPr lvl="0">
              <a:buClr>
                <a:srgbClr val="31B6FD"/>
              </a:buClr>
            </a:pPr>
            <a:r>
              <a:rPr lang="uk-UA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Діти 6-го року життя цілком справляються з завданнями, в яких використовується чотири кола (8 секторів на кожному). Краще таку роботу проводити поза заняттями в якості ігрових вправ (індивідуально або підгрупами).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02"/>
          <a:stretch/>
        </p:blipFill>
        <p:spPr>
          <a:xfrm>
            <a:off x="179512" y="1772816"/>
            <a:ext cx="3456384" cy="2341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2045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>
                <a:solidFill>
                  <a:prstClr val="white"/>
                </a:solidFill>
                <a:latin typeface="Arial"/>
                <a:ea typeface="Calibri"/>
              </a:rPr>
              <a:t>Рекомендації</a:t>
            </a:r>
            <a:r>
              <a:rPr lang="ru-RU" sz="4000" dirty="0">
                <a:solidFill>
                  <a:srgbClr val="333333"/>
                </a:solidFill>
                <a:latin typeface="Arial"/>
                <a:ea typeface="Calibri"/>
              </a:rPr>
              <a:t> </a:t>
            </a:r>
            <a:br>
              <a:rPr lang="ru-RU" sz="4000" dirty="0">
                <a:solidFill>
                  <a:srgbClr val="333333"/>
                </a:solidFill>
                <a:latin typeface="Arial"/>
                <a:ea typeface="Calibri"/>
              </a:rPr>
            </a:br>
            <a:r>
              <a:rPr lang="uk-UA" sz="3200" b="1" dirty="0">
                <a:solidFill>
                  <a:srgbClr val="073E87"/>
                </a:solidFill>
              </a:rPr>
              <a:t>Кільця </a:t>
            </a:r>
            <a:r>
              <a:rPr lang="uk-UA" sz="3200" b="1" dirty="0" err="1">
                <a:solidFill>
                  <a:srgbClr val="073E87"/>
                </a:solidFill>
              </a:rPr>
              <a:t>Луллія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44824"/>
            <a:ext cx="6336704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 Використовуючи цей дидактичний посібник вихователь</a:t>
            </a:r>
          </a:p>
          <a:p>
            <a:pPr marL="0" indent="0">
              <a:buNone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     може скеровувати роботу дитини в різні  аспекти  </a:t>
            </a:r>
          </a:p>
          <a:p>
            <a:pPr marL="0" indent="0">
              <a:buNone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     діяльності чи то ігрова чи освітня. </a:t>
            </a:r>
          </a:p>
          <a:p>
            <a:pPr marL="0" indent="0">
              <a:buNone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     «Кільця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Луллія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» використовуємо в освітньому процесі:</a:t>
            </a:r>
          </a:p>
          <a:p>
            <a:r>
              <a:rPr lang="uk-UA" sz="1600" u="sng" dirty="0">
                <a:latin typeface="Arial" pitchFamily="34" charset="0"/>
                <a:cs typeface="Arial" pitchFamily="34" charset="0"/>
              </a:rPr>
              <a:t>Сенсорно - пізнавальний розвиток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- використовуємо  для закріплення кольорів, асоціацій, просторового уявлення, логічного мислення.</a:t>
            </a:r>
          </a:p>
          <a:p>
            <a:r>
              <a:rPr lang="uk-UA" sz="1600" u="sng" dirty="0">
                <a:latin typeface="Arial" pitchFamily="34" charset="0"/>
                <a:cs typeface="Arial" pitchFamily="34" charset="0"/>
              </a:rPr>
              <a:t>Комунікативний розвиток особистості 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- використовуємо  </a:t>
            </a:r>
          </a:p>
          <a:p>
            <a:pPr marL="0" indent="0">
              <a:buNone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     для розвитку фонематичного слуху, розвитку та</a:t>
            </a:r>
          </a:p>
          <a:p>
            <a:pPr marL="0" indent="0">
              <a:buNone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      поповнення словникового запасу…</a:t>
            </a:r>
          </a:p>
          <a:p>
            <a:r>
              <a:rPr lang="uk-UA" sz="1600" u="sng" dirty="0" err="1">
                <a:latin typeface="Arial" pitchFamily="34" charset="0"/>
                <a:cs typeface="Arial" pitchFamily="34" charset="0"/>
              </a:rPr>
              <a:t>Екопростір</a:t>
            </a:r>
            <a:r>
              <a:rPr lang="uk-UA" sz="1600" u="sng" dirty="0">
                <a:latin typeface="Arial" pitchFamily="34" charset="0"/>
                <a:cs typeface="Arial" pitchFamily="34" charset="0"/>
              </a:rPr>
              <a:t> розвитку дитини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-  Кола з екологічним змістом (тварина і його житло, тварини та їх дитинчата, тварини та їх хвостики, дерева та їх листя, плоди)</a:t>
            </a:r>
          </a:p>
          <a:p>
            <a:r>
              <a:rPr lang="uk-UA" sz="1600" u="sng" dirty="0">
                <a:latin typeface="Arial" pitchFamily="34" charset="0"/>
                <a:cs typeface="Arial" pitchFamily="34" charset="0"/>
              </a:rPr>
              <a:t>Дитина в світі мистецтва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(літературне </a:t>
            </a:r>
            <a:r>
              <a:rPr lang="uk-UA" sz="1600" dirty="0" err="1">
                <a:latin typeface="Arial" pitchFamily="34" charset="0"/>
                <a:cs typeface="Arial" pitchFamily="34" charset="0"/>
              </a:rPr>
              <a:t>образотворення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) – кола  із зображенням казкових героїв і їх жител або предметів.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5184069" y="2816932"/>
            <a:ext cx="4752528" cy="2952328"/>
          </a:xfrm>
        </p:spPr>
      </p:pic>
    </p:spTree>
    <p:extLst>
      <p:ext uri="{BB962C8B-B14F-4D97-AF65-F5344CB8AC3E}">
        <p14:creationId xmlns:p14="http://schemas.microsoft.com/office/powerpoint/2010/main" val="2251571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8000" dirty="0">
                <a:latin typeface="Arial" pitchFamily="34" charset="0"/>
                <a:cs typeface="Arial" pitchFamily="34" charset="0"/>
              </a:rPr>
              <a:t>Дякую за увагу </a:t>
            </a:r>
            <a:endParaRPr lang="ru-RU" sz="8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6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/>
              <a:t>Завдання логіко - математичного розвитку: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8897982"/>
              </p:ext>
            </p:extLst>
          </p:nvPr>
        </p:nvGraphicFramePr>
        <p:xfrm>
          <a:off x="251520" y="1772816"/>
          <a:ext cx="7784157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28110006"/>
              </p:ext>
            </p:extLst>
          </p:nvPr>
        </p:nvGraphicFramePr>
        <p:xfrm>
          <a:off x="107504" y="5301208"/>
          <a:ext cx="8208912" cy="1257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9974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uk-UA" sz="3600" dirty="0"/>
              <a:t>Логіко – математичний розвиток….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8921196"/>
              </p:ext>
            </p:extLst>
          </p:nvPr>
        </p:nvGraphicFramePr>
        <p:xfrm>
          <a:off x="676274" y="980728"/>
          <a:ext cx="742411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742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ru-RU" sz="3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</a:b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 </a:t>
            </a:r>
            <a:r>
              <a:rPr lang="ru-RU" sz="36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Інноваційні</a:t>
            </a: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технології</a:t>
            </a: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ru-RU" sz="36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які</a:t>
            </a: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використовують</a:t>
            </a: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педагоги  </a:t>
            </a:r>
            <a:r>
              <a:rPr lang="ru-RU" sz="36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нашого</a:t>
            </a: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b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</a:br>
            <a:r>
              <a:rPr lang="ru-RU" sz="36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      ЗДО</a:t>
            </a:r>
            <a:br>
              <a:rPr lang="ru-RU" sz="36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solidFill>
                  <a:srgbClr val="333333"/>
                </a:solidFill>
                <a:latin typeface="Arial"/>
                <a:ea typeface="Calibri"/>
              </a:rPr>
              <a:t>Палички</a:t>
            </a:r>
            <a:r>
              <a:rPr lang="ru-RU" sz="2800" dirty="0">
                <a:solidFill>
                  <a:srgbClr val="333333"/>
                </a:solidFill>
                <a:latin typeface="Arial"/>
                <a:ea typeface="Calibri"/>
              </a:rPr>
              <a:t> Дж. </a:t>
            </a:r>
            <a:r>
              <a:rPr lang="ru-RU" sz="2800" dirty="0" err="1">
                <a:solidFill>
                  <a:srgbClr val="333333"/>
                </a:solidFill>
                <a:latin typeface="Arial"/>
                <a:ea typeface="Calibri"/>
              </a:rPr>
              <a:t>Кюїзенера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586630" y="2740328"/>
            <a:ext cx="3822192" cy="3447288"/>
          </a:xfrm>
        </p:spPr>
        <p:txBody>
          <a:bodyPr/>
          <a:lstStyle/>
          <a:p>
            <a:r>
              <a:rPr lang="uk-UA" dirty="0">
                <a:solidFill>
                  <a:srgbClr val="333333"/>
                </a:solidFill>
                <a:latin typeface="Arial"/>
                <a:ea typeface="Calibri"/>
              </a:rPr>
              <a:t> </a:t>
            </a:r>
            <a:r>
              <a:rPr lang="uk-UA" sz="2800" dirty="0">
                <a:solidFill>
                  <a:srgbClr val="333333"/>
                </a:solidFill>
                <a:latin typeface="Arial"/>
                <a:ea typeface="Calibri"/>
              </a:rPr>
              <a:t>Кола </a:t>
            </a:r>
            <a:r>
              <a:rPr lang="uk-UA" sz="2800" dirty="0" err="1">
                <a:solidFill>
                  <a:srgbClr val="333333"/>
                </a:solidFill>
                <a:latin typeface="Arial"/>
                <a:ea typeface="Calibri"/>
              </a:rPr>
              <a:t>Луллія</a:t>
            </a:r>
            <a:endParaRPr lang="uk-UA" sz="2800" dirty="0">
              <a:solidFill>
                <a:srgbClr val="333333"/>
              </a:solidFill>
              <a:latin typeface="Arial"/>
              <a:ea typeface="Calibri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3861048"/>
            <a:ext cx="3456384" cy="23265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8064" y="3728188"/>
            <a:ext cx="331236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9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Roboto"/>
              </a:rPr>
              <a:t>ПАЛИЧКИ КЮЇЗЕНЕРА</a:t>
            </a:r>
            <a:br>
              <a:rPr lang="ru-RU" dirty="0">
                <a:solidFill>
                  <a:schemeClr val="bg1"/>
                </a:solidFill>
                <a:latin typeface="Roboto"/>
              </a:rPr>
            </a:br>
            <a:r>
              <a:rPr lang="ru-RU" sz="4000" i="1" dirty="0" err="1">
                <a:solidFill>
                  <a:schemeClr val="bg1"/>
                </a:solidFill>
                <a:latin typeface="Roboto"/>
              </a:rPr>
              <a:t>Історико-педагогічна</a:t>
            </a:r>
            <a:r>
              <a:rPr lang="ru-RU" sz="4000" i="1" dirty="0">
                <a:solidFill>
                  <a:schemeClr val="bg1"/>
                </a:solidFill>
                <a:latin typeface="Roboto"/>
              </a:rPr>
              <a:t> </a:t>
            </a:r>
            <a:r>
              <a:rPr lang="ru-RU" sz="4000" i="1" dirty="0" err="1">
                <a:solidFill>
                  <a:schemeClr val="bg1"/>
                </a:solidFill>
                <a:latin typeface="Roboto"/>
              </a:rPr>
              <a:t>довідка</a:t>
            </a:r>
            <a:endParaRPr lang="ru-RU" sz="4000" i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700808"/>
            <a:ext cx="6264696" cy="489654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Бельгійський вчитель початкової школи</a:t>
            </a:r>
          </a:p>
          <a:p>
            <a:pPr marL="0" indent="0" fontAlgn="base">
              <a:buNone/>
            </a:pPr>
            <a:r>
              <a:rPr lang="uk-UA" sz="1800" dirty="0">
                <a:solidFill>
                  <a:srgbClr val="8F58A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 Джордж </a:t>
            </a:r>
            <a:r>
              <a:rPr lang="uk-UA" sz="1800" dirty="0" err="1">
                <a:solidFill>
                  <a:srgbClr val="8F58A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Кюїзенер</a:t>
            </a:r>
            <a:r>
              <a:rPr lang="uk-UA" sz="1800" dirty="0">
                <a:solidFill>
                  <a:srgbClr val="8F58A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 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(1891-1976) розробив універсальний дидактичний матеріал для розвитку математичних здібностей у дітей. В 1952 році він опублікував книгу “Числа і кольори”, присвячену своєму навчальному посібнику.</a:t>
            </a:r>
          </a:p>
          <a:p>
            <a:pPr marL="0" indent="0" fontAlgn="base">
              <a:buNone/>
            </a:pPr>
            <a:r>
              <a:rPr lang="uk-UA" sz="1800" dirty="0">
                <a:solidFill>
                  <a:srgbClr val="8F58A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Палички Кюїзенера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– це набір паличок для лічби, які ще називають «числа в кольорі», «кольоровими паличками”, “кольоровими числами”, “кольоровими лінієчками”. У наборі містяться </a:t>
            </a:r>
            <a:r>
              <a:rPr lang="uk-UA" sz="1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чотиригран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ні </a:t>
            </a:r>
            <a:r>
              <a:rPr lang="uk-UA" sz="1800" dirty="0">
                <a:solidFill>
                  <a:srgbClr val="8F58A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палички 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10 різних кольорів і довжиною від 1 до 10 см. Розробив </a:t>
            </a:r>
            <a:r>
              <a:rPr lang="uk-UA" sz="1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Кюїзенер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палички так, </a:t>
            </a:r>
          </a:p>
          <a:p>
            <a:pPr marL="0" indent="0" fontAlgn="base">
              <a:buNone/>
            </a:pP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що палички однієї довжини виконані в одному кольорі і позначають певне число. Чим більша довжина палички, тим більше числове значення вона виражає.</a:t>
            </a:r>
          </a:p>
          <a:p>
            <a:pPr marL="0" indent="0" fontAlgn="base">
              <a:buNone/>
            </a:pP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Палички </a:t>
            </a:r>
            <a:r>
              <a:rPr lang="uk-UA" sz="1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Кюїзенера</a:t>
            </a:r>
            <a:r>
              <a:rPr lang="uk-UA" sz="1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, в основному, призначені для занять з дітьми від 1 року до 7 років.</a:t>
            </a:r>
          </a:p>
          <a:p>
            <a:endParaRPr lang="ru-RU" sz="1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2564904"/>
            <a:ext cx="2664296" cy="3282230"/>
          </a:xfrm>
        </p:spPr>
      </p:pic>
    </p:spTree>
    <p:extLst>
      <p:ext uri="{BB962C8B-B14F-4D97-AF65-F5344CB8AC3E}">
        <p14:creationId xmlns:p14="http://schemas.microsoft.com/office/powerpoint/2010/main" val="418984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90472"/>
          </a:xfrm>
        </p:spPr>
        <p:txBody>
          <a:bodyPr>
            <a:normAutofit fontScale="90000"/>
          </a:bodyPr>
          <a:lstStyle/>
          <a:p>
            <a:r>
              <a:rPr lang="uk-UA" dirty="0"/>
              <a:t>Етапи використання </a:t>
            </a:r>
            <a:br>
              <a:rPr lang="uk-UA" dirty="0"/>
            </a:br>
            <a:r>
              <a:rPr lang="uk-UA" sz="3600" b="1" dirty="0">
                <a:solidFill>
                  <a:srgbClr val="073E87"/>
                </a:solidFill>
                <a:ea typeface="+mn-ea"/>
                <a:cs typeface="+mn-cs"/>
              </a:rPr>
              <a:t>Паличок </a:t>
            </a:r>
            <a:r>
              <a:rPr lang="uk-UA" sz="3600" b="1" dirty="0" err="1">
                <a:solidFill>
                  <a:srgbClr val="073E87"/>
                </a:solidFill>
                <a:ea typeface="+mn-ea"/>
                <a:cs typeface="+mn-cs"/>
              </a:rPr>
              <a:t>Кюізенера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4" y="2132856"/>
            <a:ext cx="3967353" cy="3993624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Arial" pitchFamily="34" charset="0"/>
                <a:cs typeface="Arial" pitchFamily="34" charset="0"/>
              </a:rPr>
              <a:t>На початковому етапі знайомства з Паличками </a:t>
            </a:r>
            <a:r>
              <a:rPr lang="uk-UA" sz="2800" b="1" dirty="0" err="1">
                <a:latin typeface="Arial" pitchFamily="34" charset="0"/>
                <a:cs typeface="Arial" pitchFamily="34" charset="0"/>
              </a:rPr>
              <a:t>Кюізенера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,  використовують їх  як ігровий матеріал. </a:t>
            </a:r>
          </a:p>
          <a:p>
            <a:endParaRPr lang="ru-RU" sz="3600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quarter" idx="1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8065" y="2132856"/>
            <a:ext cx="3816424" cy="4248471"/>
          </a:xfrm>
        </p:spPr>
      </p:pic>
    </p:spTree>
    <p:extLst>
      <p:ext uri="{BB962C8B-B14F-4D97-AF65-F5344CB8AC3E}">
        <p14:creationId xmlns:p14="http://schemas.microsoft.com/office/powerpoint/2010/main" val="146482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/>
              <a:t>Етапи використання </a:t>
            </a:r>
            <a:br>
              <a:rPr lang="uk-UA" sz="4000" dirty="0"/>
            </a:br>
            <a:r>
              <a:rPr lang="uk-UA" sz="3200" b="1" dirty="0">
                <a:solidFill>
                  <a:srgbClr val="073E87"/>
                </a:solidFill>
              </a:rPr>
              <a:t>Паличок </a:t>
            </a:r>
            <a:r>
              <a:rPr lang="uk-UA" sz="3200" b="1" dirty="0" err="1">
                <a:solidFill>
                  <a:srgbClr val="073E87"/>
                </a:solidFill>
              </a:rPr>
              <a:t>Кюізенера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4104456" cy="4065315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uk-UA" sz="3600" dirty="0">
                <a:solidFill>
                  <a:srgbClr val="073E87">
                    <a:lumMod val="75000"/>
                  </a:srgbClr>
                </a:solidFill>
                <a:latin typeface="Arial"/>
                <a:ea typeface="Calibri"/>
              </a:rPr>
              <a:t>Другий етап роботи з паличками </a:t>
            </a:r>
            <a:r>
              <a:rPr lang="uk-UA" sz="3600" dirty="0" err="1">
                <a:solidFill>
                  <a:srgbClr val="073E87">
                    <a:lumMod val="75000"/>
                  </a:srgbClr>
                </a:solidFill>
                <a:latin typeface="Arial"/>
                <a:ea typeface="Calibri"/>
              </a:rPr>
              <a:t>Кюїзенера</a:t>
            </a:r>
            <a:r>
              <a:rPr lang="uk-UA" sz="3600" dirty="0">
                <a:solidFill>
                  <a:srgbClr val="073E87">
                    <a:lumMod val="75000"/>
                  </a:srgbClr>
                </a:solidFill>
                <a:latin typeface="Arial"/>
                <a:ea typeface="Calibri"/>
              </a:rPr>
              <a:t> : </a:t>
            </a:r>
            <a:r>
              <a:rPr lang="uk-UA" sz="3200" dirty="0">
                <a:solidFill>
                  <a:srgbClr val="073E87">
                    <a:lumMod val="75000"/>
                  </a:srgbClr>
                </a:solidFill>
                <a:latin typeface="Arial"/>
                <a:ea typeface="Calibri"/>
              </a:rPr>
              <a:t>НАВЧАЛЬНИЙ МАТЕМАТИЧНИЙ </a:t>
            </a:r>
            <a:endParaRPr lang="ru-RU" sz="3200" dirty="0">
              <a:solidFill>
                <a:srgbClr val="073E87">
                  <a:lumMod val="75000"/>
                </a:srgbClr>
              </a:solidFill>
            </a:endParaRPr>
          </a:p>
          <a:p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4128" y="4303233"/>
            <a:ext cx="3084987" cy="22651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237" y="1990119"/>
            <a:ext cx="2846387" cy="23098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80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/>
              <a:t>Етапи використання </a:t>
            </a:r>
            <a:br>
              <a:rPr lang="uk-UA" sz="4000" dirty="0"/>
            </a:br>
            <a:r>
              <a:rPr lang="uk-UA" sz="3200" b="1" dirty="0">
                <a:solidFill>
                  <a:srgbClr val="073E87"/>
                </a:solidFill>
              </a:rPr>
              <a:t>Паличок </a:t>
            </a:r>
            <a:r>
              <a:rPr lang="uk-UA" sz="3200" b="1" dirty="0" err="1">
                <a:solidFill>
                  <a:srgbClr val="073E87"/>
                </a:solidFill>
              </a:rPr>
              <a:t>Кюізенера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5936" y="2060848"/>
            <a:ext cx="4435299" cy="23208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772"/>
          <a:stretch/>
        </p:blipFill>
        <p:spPr>
          <a:xfrm>
            <a:off x="3923928" y="4509120"/>
            <a:ext cx="4464496" cy="19286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672" y="2060848"/>
            <a:ext cx="3096344" cy="4234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9824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Arial"/>
                <a:ea typeface="Calibri"/>
              </a:rPr>
              <a:t>Рекомендації</a:t>
            </a:r>
            <a:r>
              <a:rPr lang="ru-RU" dirty="0">
                <a:solidFill>
                  <a:srgbClr val="333333"/>
                </a:solidFill>
                <a:latin typeface="Arial"/>
                <a:ea typeface="Calibri"/>
              </a:rPr>
              <a:t> </a:t>
            </a:r>
            <a:br>
              <a:rPr lang="ru-RU" dirty="0">
                <a:solidFill>
                  <a:srgbClr val="333333"/>
                </a:solidFill>
                <a:latin typeface="Arial"/>
                <a:ea typeface="Calibri"/>
              </a:rPr>
            </a:br>
            <a:r>
              <a:rPr lang="ru-RU" dirty="0" err="1">
                <a:solidFill>
                  <a:srgbClr val="333333"/>
                </a:solidFill>
                <a:latin typeface="Arial"/>
                <a:ea typeface="Calibri"/>
              </a:rPr>
              <a:t>Палички</a:t>
            </a:r>
            <a:r>
              <a:rPr lang="ru-RU" dirty="0">
                <a:solidFill>
                  <a:srgbClr val="333333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  <a:ea typeface="Calibri"/>
              </a:rPr>
              <a:t>Кюїзенера</a:t>
            </a:r>
            <a:r>
              <a:rPr lang="ru-RU" dirty="0">
                <a:solidFill>
                  <a:srgbClr val="333333"/>
                </a:solidFill>
                <a:latin typeface="Arial"/>
                <a:ea typeface="Calibri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772816"/>
            <a:ext cx="5616623" cy="49685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Педагоги широко використовувати в освітньому процесі палички </a:t>
            </a:r>
            <a:r>
              <a:rPr lang="uk-UA" sz="1600" dirty="0" err="1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Кюізенера</a:t>
            </a: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. Ось які позитивні сторони цього виробу вони виділяють: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необмежений термін придатності;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замінюють собою багато інших ігор;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розвиває логіку, дрібну моторику, сприйняття і концентрацію уваги;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дозволяють активно розвивати пізнавальну активність дитини;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закладається поняття про склад слів для читаючих дітей;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• легко навчити дитину рахувати, використовуючи зоровий, слуховий і сенсорний методи. Якщо вам імпонують такі переваги, наш заклад рекомендує замислитися про придбання такого чудового посібника</a:t>
            </a:r>
            <a:r>
              <a:rPr lang="uk-UA" sz="1800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.</a:t>
            </a:r>
            <a:endParaRPr lang="uk-UA" sz="1800" dirty="0">
              <a:latin typeface="Calibri"/>
              <a:ea typeface="Calibri"/>
              <a:cs typeface="Times New Roman"/>
            </a:endParaRPr>
          </a:p>
          <a:p>
            <a:endParaRPr lang="uk-UA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0152" y="1988840"/>
            <a:ext cx="3096344" cy="4176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78341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535</TotalTime>
  <Words>483</Words>
  <Application>Microsoft Office PowerPoint</Application>
  <PresentationFormat>Екран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Candara</vt:lpstr>
      <vt:lpstr>Roboto</vt:lpstr>
      <vt:lpstr>Symbol</vt:lpstr>
      <vt:lpstr>Times New Roman</vt:lpstr>
      <vt:lpstr>Волна</vt:lpstr>
      <vt:lpstr>Логіко - математичний розвиток дошкільників засобами     інноваційних технологій</vt:lpstr>
      <vt:lpstr>Завдання логіко - математичного розвитку:</vt:lpstr>
      <vt:lpstr>Логіко – математичний розвиток….</vt:lpstr>
      <vt:lpstr>  Інноваційні технології, які використовують педагоги  нашого         ЗДО </vt:lpstr>
      <vt:lpstr>ПАЛИЧКИ КЮЇЗЕНЕРА Історико-педагогічна довідка</vt:lpstr>
      <vt:lpstr>Етапи використання  Паличок Кюізенера</vt:lpstr>
      <vt:lpstr>Етапи використання  Паличок Кюізенера</vt:lpstr>
      <vt:lpstr>Етапи використання  Паличок Кюізенера</vt:lpstr>
      <vt:lpstr>Рекомендації  Палички Кюїзенера </vt:lpstr>
      <vt:lpstr>Кола Луллія Історико-педагогічна довідка</vt:lpstr>
      <vt:lpstr>Етапи використання  Кіл  Луллія</vt:lpstr>
      <vt:lpstr>Етапи використання  Кілець Луллія</vt:lpstr>
      <vt:lpstr>Рекомендації  Кільця Луллія</vt:lpstr>
      <vt:lpstr>Дякую за увагу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Alyona</dc:creator>
  <cp:lastModifiedBy>Директор</cp:lastModifiedBy>
  <cp:revision>31</cp:revision>
  <dcterms:created xsi:type="dcterms:W3CDTF">2024-11-12T09:49:48Z</dcterms:created>
  <dcterms:modified xsi:type="dcterms:W3CDTF">2024-11-15T12:23:36Z</dcterms:modified>
</cp:coreProperties>
</file>